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Barlow" charset="1" panose="00000500000000000000"/>
      <p:regular r:id="rId10"/>
    </p:embeddedFont>
    <p:embeddedFont>
      <p:font typeface="Barlow Bold" charset="1" panose="00000800000000000000"/>
      <p:regular r:id="rId11"/>
    </p:embeddedFont>
    <p:embeddedFont>
      <p:font typeface="Barlow Italics" charset="1" panose="00000500000000000000"/>
      <p:regular r:id="rId12"/>
    </p:embeddedFont>
    <p:embeddedFont>
      <p:font typeface="Barlow Bold Italics" charset="1" panose="00000800000000000000"/>
      <p:regular r:id="rId13"/>
    </p:embeddedFont>
    <p:embeddedFont>
      <p:font typeface="Barlow Thin" charset="1" panose="00000300000000000000"/>
      <p:regular r:id="rId14"/>
    </p:embeddedFont>
    <p:embeddedFont>
      <p:font typeface="Barlow Thin Italics" charset="1" panose="00000300000000000000"/>
      <p:regular r:id="rId15"/>
    </p:embeddedFont>
    <p:embeddedFont>
      <p:font typeface="Barlow Extra-Light" charset="1" panose="00000300000000000000"/>
      <p:regular r:id="rId16"/>
    </p:embeddedFont>
    <p:embeddedFont>
      <p:font typeface="Barlow Extra-Light Italics" charset="1" panose="00000300000000000000"/>
      <p:regular r:id="rId17"/>
    </p:embeddedFont>
    <p:embeddedFont>
      <p:font typeface="Barlow Light" charset="1" panose="00000400000000000000"/>
      <p:regular r:id="rId18"/>
    </p:embeddedFont>
    <p:embeddedFont>
      <p:font typeface="Barlow Light Italics" charset="1" panose="00000400000000000000"/>
      <p:regular r:id="rId19"/>
    </p:embeddedFont>
    <p:embeddedFont>
      <p:font typeface="Barlow Medium" charset="1" panose="00000600000000000000"/>
      <p:regular r:id="rId20"/>
    </p:embeddedFont>
    <p:embeddedFont>
      <p:font typeface="Barlow Medium Italics" charset="1" panose="00000600000000000000"/>
      <p:regular r:id="rId21"/>
    </p:embeddedFont>
    <p:embeddedFont>
      <p:font typeface="Barlow Semi-Bold" charset="1" panose="00000700000000000000"/>
      <p:regular r:id="rId22"/>
    </p:embeddedFont>
    <p:embeddedFont>
      <p:font typeface="Barlow Semi-Bold Italics" charset="1" panose="00000700000000000000"/>
      <p:regular r:id="rId23"/>
    </p:embeddedFont>
    <p:embeddedFont>
      <p:font typeface="Barlow Ultra-Bold" charset="1" panose="00000900000000000000"/>
      <p:regular r:id="rId24"/>
    </p:embeddedFont>
    <p:embeddedFont>
      <p:font typeface="Barlow Ultra-Bold Italics" charset="1" panose="00000900000000000000"/>
      <p:regular r:id="rId25"/>
    </p:embeddedFont>
    <p:embeddedFont>
      <p:font typeface="Barlow Heavy" charset="1" panose="00000A00000000000000"/>
      <p:regular r:id="rId26"/>
    </p:embeddedFont>
    <p:embeddedFont>
      <p:font typeface="Barlow Heavy Italics" charset="1" panose="00000A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9D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8100000">
            <a:off x="-3493884" y="6223442"/>
            <a:ext cx="10413626" cy="5443935"/>
          </a:xfrm>
          <a:custGeom>
            <a:avLst/>
            <a:gdLst/>
            <a:ahLst/>
            <a:cxnLst/>
            <a:rect r="r" b="b" t="t" l="l"/>
            <a:pathLst>
              <a:path h="5443935" w="10413626">
                <a:moveTo>
                  <a:pt x="0" y="0"/>
                </a:moveTo>
                <a:lnTo>
                  <a:pt x="10413626" y="0"/>
                </a:lnTo>
                <a:lnTo>
                  <a:pt x="10413626" y="5443934"/>
                </a:lnTo>
                <a:lnTo>
                  <a:pt x="0" y="54439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67983" r="-1258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024755" y="1254246"/>
            <a:ext cx="2256881" cy="2346474"/>
          </a:xfrm>
          <a:custGeom>
            <a:avLst/>
            <a:gdLst/>
            <a:ahLst/>
            <a:cxnLst/>
            <a:rect r="r" b="b" t="t" l="l"/>
            <a:pathLst>
              <a:path h="2346474" w="2256881">
                <a:moveTo>
                  <a:pt x="0" y="0"/>
                </a:moveTo>
                <a:lnTo>
                  <a:pt x="2256881" y="0"/>
                </a:lnTo>
                <a:lnTo>
                  <a:pt x="2256881" y="2346474"/>
                </a:lnTo>
                <a:lnTo>
                  <a:pt x="0" y="2346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3245552">
            <a:off x="13765184" y="-1946698"/>
            <a:ext cx="8338133" cy="6379760"/>
          </a:xfrm>
          <a:custGeom>
            <a:avLst/>
            <a:gdLst/>
            <a:ahLst/>
            <a:cxnLst/>
            <a:rect r="r" b="b" t="t" l="l"/>
            <a:pathLst>
              <a:path h="6379760" w="8338133">
                <a:moveTo>
                  <a:pt x="0" y="0"/>
                </a:moveTo>
                <a:lnTo>
                  <a:pt x="8338133" y="0"/>
                </a:lnTo>
                <a:lnTo>
                  <a:pt x="8338133" y="6379760"/>
                </a:lnTo>
                <a:lnTo>
                  <a:pt x="0" y="63797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3148" r="-12615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2348066" y="464382"/>
            <a:ext cx="5712289" cy="2747547"/>
            <a:chOff x="0" y="0"/>
            <a:chExt cx="7616386" cy="3663396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7616386" cy="3663396"/>
              <a:chOff x="0" y="0"/>
              <a:chExt cx="3850139" cy="1851874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13970" y="17780"/>
                <a:ext cx="3819660" cy="1812504"/>
              </a:xfrm>
              <a:custGeom>
                <a:avLst/>
                <a:gdLst/>
                <a:ahLst/>
                <a:cxnLst/>
                <a:rect r="r" b="b" t="t" l="l"/>
                <a:pathLst>
                  <a:path h="1812504" w="3819660">
                    <a:moveTo>
                      <a:pt x="3803149" y="1812504"/>
                    </a:moveTo>
                    <a:lnTo>
                      <a:pt x="15240" y="1804884"/>
                    </a:lnTo>
                    <a:lnTo>
                      <a:pt x="0" y="11430"/>
                    </a:lnTo>
                    <a:lnTo>
                      <a:pt x="3819660" y="0"/>
                    </a:lnTo>
                    <a:close/>
                  </a:path>
                </a:pathLst>
              </a:custGeom>
              <a:solidFill>
                <a:srgbClr val="F7F7F7"/>
              </a:solidFill>
            </p:spPr>
          </p:sp>
          <p:sp>
            <p:nvSpPr>
              <p:cNvPr name="Freeform 8" id="8"/>
              <p:cNvSpPr/>
              <p:nvPr/>
            </p:nvSpPr>
            <p:spPr>
              <a:xfrm flipH="false" flipV="false" rot="0">
                <a:off x="0" y="-2540"/>
                <a:ext cx="3855219" cy="1856954"/>
              </a:xfrm>
              <a:custGeom>
                <a:avLst/>
                <a:gdLst/>
                <a:ahLst/>
                <a:cxnLst/>
                <a:rect r="r" b="b" t="t" l="l"/>
                <a:pathLst>
                  <a:path h="1856954" w="3855219">
                    <a:moveTo>
                      <a:pt x="0" y="15240"/>
                    </a:moveTo>
                    <a:cubicBezTo>
                      <a:pt x="41910" y="19050"/>
                      <a:pt x="127441" y="20320"/>
                      <a:pt x="228359" y="22860"/>
                    </a:cubicBezTo>
                    <a:cubicBezTo>
                      <a:pt x="329276" y="24130"/>
                      <a:pt x="433252" y="30480"/>
                      <a:pt x="537228" y="27940"/>
                    </a:cubicBezTo>
                    <a:cubicBezTo>
                      <a:pt x="586158" y="26670"/>
                      <a:pt x="635088" y="22860"/>
                      <a:pt x="684018" y="20320"/>
                    </a:cubicBezTo>
                    <a:cubicBezTo>
                      <a:pt x="736006" y="17780"/>
                      <a:pt x="787994" y="17780"/>
                      <a:pt x="839981" y="19050"/>
                    </a:cubicBezTo>
                    <a:cubicBezTo>
                      <a:pt x="928667" y="20320"/>
                      <a:pt x="1017352" y="20320"/>
                      <a:pt x="1102979" y="19050"/>
                    </a:cubicBezTo>
                    <a:cubicBezTo>
                      <a:pt x="1323164" y="16510"/>
                      <a:pt x="1543348" y="20320"/>
                      <a:pt x="1766590" y="17780"/>
                    </a:cubicBezTo>
                    <a:cubicBezTo>
                      <a:pt x="2133564" y="11430"/>
                      <a:pt x="2500538" y="6350"/>
                      <a:pt x="2870569" y="10160"/>
                    </a:cubicBezTo>
                    <a:cubicBezTo>
                      <a:pt x="3078521" y="12700"/>
                      <a:pt x="3289531" y="16510"/>
                      <a:pt x="3497483" y="11430"/>
                    </a:cubicBezTo>
                    <a:cubicBezTo>
                      <a:pt x="3595342" y="8890"/>
                      <a:pt x="3693202" y="1270"/>
                      <a:pt x="3791719" y="3810"/>
                    </a:cubicBezTo>
                    <a:cubicBezTo>
                      <a:pt x="3804419" y="3810"/>
                      <a:pt x="3829819" y="0"/>
                      <a:pt x="3838709" y="10160"/>
                    </a:cubicBezTo>
                    <a:cubicBezTo>
                      <a:pt x="3843789" y="15240"/>
                      <a:pt x="3842519" y="22860"/>
                      <a:pt x="3843789" y="29210"/>
                    </a:cubicBezTo>
                    <a:cubicBezTo>
                      <a:pt x="3845059" y="36830"/>
                      <a:pt x="3846330" y="45720"/>
                      <a:pt x="3848869" y="53340"/>
                    </a:cubicBezTo>
                    <a:cubicBezTo>
                      <a:pt x="3855219" y="88984"/>
                      <a:pt x="3853949" y="128062"/>
                      <a:pt x="3853949" y="167140"/>
                    </a:cubicBezTo>
                    <a:cubicBezTo>
                      <a:pt x="3853949" y="210404"/>
                      <a:pt x="3853949" y="253669"/>
                      <a:pt x="3853949" y="296934"/>
                    </a:cubicBezTo>
                    <a:cubicBezTo>
                      <a:pt x="3853949" y="391838"/>
                      <a:pt x="3852680" y="485346"/>
                      <a:pt x="3850139" y="580249"/>
                    </a:cubicBezTo>
                    <a:cubicBezTo>
                      <a:pt x="3847599" y="661197"/>
                      <a:pt x="3845059" y="740748"/>
                      <a:pt x="3845059" y="821695"/>
                    </a:cubicBezTo>
                    <a:cubicBezTo>
                      <a:pt x="3843789" y="997546"/>
                      <a:pt x="3842519" y="1174793"/>
                      <a:pt x="3842519" y="1352039"/>
                    </a:cubicBezTo>
                    <a:cubicBezTo>
                      <a:pt x="3841249" y="1494394"/>
                      <a:pt x="3843789" y="1638145"/>
                      <a:pt x="3839980" y="1780501"/>
                    </a:cubicBezTo>
                    <a:cubicBezTo>
                      <a:pt x="3839980" y="1797249"/>
                      <a:pt x="3838709" y="1815044"/>
                      <a:pt x="3837439" y="1830284"/>
                    </a:cubicBezTo>
                    <a:cubicBezTo>
                      <a:pt x="3836169" y="1845524"/>
                      <a:pt x="3831089" y="1856954"/>
                      <a:pt x="3814580" y="1855684"/>
                    </a:cubicBezTo>
                    <a:cubicBezTo>
                      <a:pt x="3792989" y="1853144"/>
                      <a:pt x="3745190" y="1849334"/>
                      <a:pt x="3690144" y="1850604"/>
                    </a:cubicBezTo>
                    <a:cubicBezTo>
                      <a:pt x="3482192" y="1853144"/>
                      <a:pt x="3277298" y="1850604"/>
                      <a:pt x="3069347" y="1848064"/>
                    </a:cubicBezTo>
                    <a:cubicBezTo>
                      <a:pt x="2656501" y="1842984"/>
                      <a:pt x="2243656" y="1848064"/>
                      <a:pt x="1830811" y="1844254"/>
                    </a:cubicBezTo>
                    <a:cubicBezTo>
                      <a:pt x="1613684" y="1841714"/>
                      <a:pt x="1396558" y="1842984"/>
                      <a:pt x="1179432" y="1842984"/>
                    </a:cubicBezTo>
                    <a:cubicBezTo>
                      <a:pt x="1121328" y="1842984"/>
                      <a:pt x="1066282" y="1841714"/>
                      <a:pt x="1008178" y="1841714"/>
                    </a:cubicBezTo>
                    <a:cubicBezTo>
                      <a:pt x="907260" y="1840444"/>
                      <a:pt x="809400" y="1844254"/>
                      <a:pt x="708483" y="1842984"/>
                    </a:cubicBezTo>
                    <a:cubicBezTo>
                      <a:pt x="607565" y="1841714"/>
                      <a:pt x="503589" y="1840444"/>
                      <a:pt x="402671" y="1839174"/>
                    </a:cubicBezTo>
                    <a:cubicBezTo>
                      <a:pt x="298695" y="1837904"/>
                      <a:pt x="130499" y="1837904"/>
                      <a:pt x="41910" y="1835364"/>
                    </a:cubicBezTo>
                    <a:cubicBezTo>
                      <a:pt x="17780" y="1832824"/>
                      <a:pt x="19050" y="1831554"/>
                      <a:pt x="19050" y="1804227"/>
                    </a:cubicBezTo>
                    <a:cubicBezTo>
                      <a:pt x="19050" y="1800040"/>
                      <a:pt x="19050" y="1794457"/>
                      <a:pt x="19050" y="1790270"/>
                    </a:cubicBezTo>
                    <a:cubicBezTo>
                      <a:pt x="19050" y="1767940"/>
                      <a:pt x="19050" y="1747006"/>
                      <a:pt x="19050" y="1724675"/>
                    </a:cubicBezTo>
                    <a:cubicBezTo>
                      <a:pt x="19050" y="1646519"/>
                      <a:pt x="19050" y="1568363"/>
                      <a:pt x="19050" y="1490208"/>
                    </a:cubicBezTo>
                    <a:cubicBezTo>
                      <a:pt x="19050" y="1308774"/>
                      <a:pt x="19050" y="1127341"/>
                      <a:pt x="19050" y="945907"/>
                    </a:cubicBezTo>
                    <a:cubicBezTo>
                      <a:pt x="19050" y="899851"/>
                      <a:pt x="19050" y="855191"/>
                      <a:pt x="17780" y="809135"/>
                    </a:cubicBezTo>
                    <a:cubicBezTo>
                      <a:pt x="12700" y="620723"/>
                      <a:pt x="12700" y="432311"/>
                      <a:pt x="8890" y="245295"/>
                    </a:cubicBezTo>
                    <a:cubicBezTo>
                      <a:pt x="8890" y="204822"/>
                      <a:pt x="7620" y="164348"/>
                      <a:pt x="7620" y="123875"/>
                    </a:cubicBezTo>
                    <a:cubicBezTo>
                      <a:pt x="3810" y="83401"/>
                      <a:pt x="0" y="48260"/>
                      <a:pt x="0" y="15240"/>
                    </a:cubicBezTo>
                    <a:close/>
                    <a:moveTo>
                      <a:pt x="3810769" y="1822664"/>
                    </a:moveTo>
                    <a:cubicBezTo>
                      <a:pt x="3813309" y="1780501"/>
                      <a:pt x="3812039" y="1737236"/>
                      <a:pt x="3813309" y="1692575"/>
                    </a:cubicBezTo>
                    <a:cubicBezTo>
                      <a:pt x="3814580" y="1607441"/>
                      <a:pt x="3814580" y="1520912"/>
                      <a:pt x="3815849" y="1435778"/>
                    </a:cubicBezTo>
                    <a:cubicBezTo>
                      <a:pt x="3817119" y="1250157"/>
                      <a:pt x="3818389" y="1065933"/>
                      <a:pt x="3819659" y="880312"/>
                    </a:cubicBezTo>
                    <a:cubicBezTo>
                      <a:pt x="3822199" y="648636"/>
                      <a:pt x="3827280" y="418355"/>
                      <a:pt x="3828549" y="186679"/>
                    </a:cubicBezTo>
                    <a:cubicBezTo>
                      <a:pt x="3828549" y="148996"/>
                      <a:pt x="3829819" y="111314"/>
                      <a:pt x="3828549" y="73660"/>
                    </a:cubicBezTo>
                    <a:cubicBezTo>
                      <a:pt x="3828549" y="64770"/>
                      <a:pt x="3827280" y="55880"/>
                      <a:pt x="3824739" y="46990"/>
                    </a:cubicBezTo>
                    <a:cubicBezTo>
                      <a:pt x="3823469" y="43180"/>
                      <a:pt x="3823469" y="39370"/>
                      <a:pt x="3822199" y="35560"/>
                    </a:cubicBezTo>
                    <a:cubicBezTo>
                      <a:pt x="3820930" y="26670"/>
                      <a:pt x="3822199" y="29210"/>
                      <a:pt x="3814580" y="26670"/>
                    </a:cubicBezTo>
                    <a:cubicBezTo>
                      <a:pt x="3800609" y="21590"/>
                      <a:pt x="3760481" y="25400"/>
                      <a:pt x="3726842" y="25400"/>
                    </a:cubicBezTo>
                    <a:cubicBezTo>
                      <a:pt x="3525006" y="31750"/>
                      <a:pt x="3323170" y="35560"/>
                      <a:pt x="3118277" y="31750"/>
                    </a:cubicBezTo>
                    <a:cubicBezTo>
                      <a:pt x="2717664" y="25400"/>
                      <a:pt x="2310934" y="24130"/>
                      <a:pt x="1910322" y="35560"/>
                    </a:cubicBezTo>
                    <a:cubicBezTo>
                      <a:pt x="1800229" y="39370"/>
                      <a:pt x="1690137" y="40640"/>
                      <a:pt x="1580045" y="40640"/>
                    </a:cubicBezTo>
                    <a:cubicBezTo>
                      <a:pt x="1485244" y="40640"/>
                      <a:pt x="1387384" y="36830"/>
                      <a:pt x="1292582" y="38100"/>
                    </a:cubicBezTo>
                    <a:cubicBezTo>
                      <a:pt x="1139677" y="40640"/>
                      <a:pt x="989829" y="39370"/>
                      <a:pt x="836923" y="39370"/>
                    </a:cubicBezTo>
                    <a:cubicBezTo>
                      <a:pt x="736006" y="39370"/>
                      <a:pt x="638146" y="48260"/>
                      <a:pt x="537228" y="49530"/>
                    </a:cubicBezTo>
                    <a:cubicBezTo>
                      <a:pt x="442427" y="50800"/>
                      <a:pt x="344567" y="44450"/>
                      <a:pt x="246707" y="41910"/>
                    </a:cubicBezTo>
                    <a:cubicBezTo>
                      <a:pt x="200836" y="40640"/>
                      <a:pt x="151906" y="39370"/>
                      <a:pt x="102976" y="38100"/>
                    </a:cubicBezTo>
                    <a:cubicBezTo>
                      <a:pt x="78511" y="36830"/>
                      <a:pt x="54046" y="36830"/>
                      <a:pt x="43180" y="35560"/>
                    </a:cubicBezTo>
                    <a:cubicBezTo>
                      <a:pt x="38100" y="35560"/>
                      <a:pt x="31750" y="34290"/>
                      <a:pt x="27940" y="35560"/>
                    </a:cubicBezTo>
                    <a:cubicBezTo>
                      <a:pt x="21590" y="38100"/>
                      <a:pt x="22860" y="35560"/>
                      <a:pt x="21590" y="44450"/>
                    </a:cubicBezTo>
                    <a:cubicBezTo>
                      <a:pt x="19050" y="59690"/>
                      <a:pt x="24130" y="77819"/>
                      <a:pt x="24130" y="94566"/>
                    </a:cubicBezTo>
                    <a:cubicBezTo>
                      <a:pt x="25400" y="115501"/>
                      <a:pt x="25400" y="136435"/>
                      <a:pt x="25400" y="157370"/>
                    </a:cubicBezTo>
                    <a:cubicBezTo>
                      <a:pt x="25400" y="243900"/>
                      <a:pt x="21590" y="329034"/>
                      <a:pt x="25400" y="415564"/>
                    </a:cubicBezTo>
                    <a:cubicBezTo>
                      <a:pt x="30480" y="518841"/>
                      <a:pt x="30480" y="622119"/>
                      <a:pt x="30480" y="725396"/>
                    </a:cubicBezTo>
                    <a:cubicBezTo>
                      <a:pt x="31750" y="892873"/>
                      <a:pt x="31750" y="1060350"/>
                      <a:pt x="31750" y="1227827"/>
                    </a:cubicBezTo>
                    <a:cubicBezTo>
                      <a:pt x="31750" y="1392513"/>
                      <a:pt x="31750" y="1557198"/>
                      <a:pt x="33020" y="1721884"/>
                    </a:cubicBezTo>
                    <a:cubicBezTo>
                      <a:pt x="33020" y="1737236"/>
                      <a:pt x="33020" y="1753984"/>
                      <a:pt x="33020" y="1769336"/>
                    </a:cubicBezTo>
                    <a:cubicBezTo>
                      <a:pt x="33020" y="1783292"/>
                      <a:pt x="33020" y="1798644"/>
                      <a:pt x="39370" y="1815044"/>
                    </a:cubicBezTo>
                    <a:cubicBezTo>
                      <a:pt x="45720" y="1818854"/>
                      <a:pt x="81569" y="1818854"/>
                      <a:pt x="99918" y="1820124"/>
                    </a:cubicBezTo>
                    <a:cubicBezTo>
                      <a:pt x="130499" y="1821394"/>
                      <a:pt x="158022" y="1821394"/>
                      <a:pt x="185545" y="1821394"/>
                    </a:cubicBezTo>
                    <a:cubicBezTo>
                      <a:pt x="280347" y="1818854"/>
                      <a:pt x="372090" y="1820124"/>
                      <a:pt x="466892" y="1821394"/>
                    </a:cubicBezTo>
                    <a:cubicBezTo>
                      <a:pt x="512763" y="1821394"/>
                      <a:pt x="561693" y="1821394"/>
                      <a:pt x="607565" y="1822664"/>
                    </a:cubicBezTo>
                    <a:cubicBezTo>
                      <a:pt x="656495" y="1823934"/>
                      <a:pt x="708483" y="1829014"/>
                      <a:pt x="757412" y="1825204"/>
                    </a:cubicBezTo>
                    <a:cubicBezTo>
                      <a:pt x="849156" y="1818854"/>
                      <a:pt x="947015" y="1822664"/>
                      <a:pt x="1038759" y="1822664"/>
                    </a:cubicBezTo>
                    <a:cubicBezTo>
                      <a:pt x="1099921" y="1822664"/>
                      <a:pt x="1161083" y="1826474"/>
                      <a:pt x="1222246" y="1826474"/>
                    </a:cubicBezTo>
                    <a:cubicBezTo>
                      <a:pt x="1274234" y="1826474"/>
                      <a:pt x="1329280" y="1826474"/>
                      <a:pt x="1381268" y="1825204"/>
                    </a:cubicBezTo>
                    <a:cubicBezTo>
                      <a:pt x="1628975" y="1823934"/>
                      <a:pt x="1873624" y="1822664"/>
                      <a:pt x="2118273" y="1825204"/>
                    </a:cubicBezTo>
                    <a:cubicBezTo>
                      <a:pt x="2216133" y="1826474"/>
                      <a:pt x="2313992" y="1823934"/>
                      <a:pt x="2411852" y="1823934"/>
                    </a:cubicBezTo>
                    <a:cubicBezTo>
                      <a:pt x="2506654" y="1822664"/>
                      <a:pt x="2601455" y="1818854"/>
                      <a:pt x="2696257" y="1822664"/>
                    </a:cubicBezTo>
                    <a:cubicBezTo>
                      <a:pt x="2791058" y="1826474"/>
                      <a:pt x="2888918" y="1823934"/>
                      <a:pt x="2983720" y="1827744"/>
                    </a:cubicBezTo>
                    <a:cubicBezTo>
                      <a:pt x="3081579" y="1831554"/>
                      <a:pt x="3179439" y="1826474"/>
                      <a:pt x="3277298" y="1826474"/>
                    </a:cubicBezTo>
                    <a:cubicBezTo>
                      <a:pt x="3372100" y="1826474"/>
                      <a:pt x="3469960" y="1826474"/>
                      <a:pt x="3564761" y="1827744"/>
                    </a:cubicBezTo>
                    <a:cubicBezTo>
                      <a:pt x="3659563" y="1825204"/>
                      <a:pt x="3748248" y="1822664"/>
                      <a:pt x="3810769" y="1822664"/>
                    </a:cubicBezTo>
                    <a:close/>
                  </a:path>
                </a:pathLst>
              </a:custGeom>
              <a:solidFill>
                <a:srgbClr val="289DD2"/>
              </a:solidFill>
            </p:spPr>
          </p:sp>
        </p:grpSp>
        <p:sp>
          <p:nvSpPr>
            <p:cNvPr name="Freeform 9" id="9"/>
            <p:cNvSpPr/>
            <p:nvPr/>
          </p:nvSpPr>
          <p:spPr>
            <a:xfrm flipH="false" flipV="false" rot="0">
              <a:off x="4914628" y="135006"/>
              <a:ext cx="2536721" cy="2010256"/>
            </a:xfrm>
            <a:custGeom>
              <a:avLst/>
              <a:gdLst/>
              <a:ahLst/>
              <a:cxnLst/>
              <a:rect r="r" b="b" t="t" l="l"/>
              <a:pathLst>
                <a:path h="2010256" w="2536721">
                  <a:moveTo>
                    <a:pt x="0" y="0"/>
                  </a:moveTo>
                  <a:lnTo>
                    <a:pt x="2536721" y="0"/>
                  </a:lnTo>
                  <a:lnTo>
                    <a:pt x="2536721" y="2010257"/>
                  </a:lnTo>
                  <a:lnTo>
                    <a:pt x="0" y="2010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982185" y="2403817"/>
              <a:ext cx="3469164" cy="1060819"/>
            </a:xfrm>
            <a:custGeom>
              <a:avLst/>
              <a:gdLst/>
              <a:ahLst/>
              <a:cxnLst/>
              <a:rect r="r" b="b" t="t" l="l"/>
              <a:pathLst>
                <a:path h="1060819" w="3469164">
                  <a:moveTo>
                    <a:pt x="0" y="0"/>
                  </a:moveTo>
                  <a:lnTo>
                    <a:pt x="3469164" y="0"/>
                  </a:lnTo>
                  <a:lnTo>
                    <a:pt x="3469164" y="1060819"/>
                  </a:lnTo>
                  <a:lnTo>
                    <a:pt x="0" y="1060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654872" y="86836"/>
              <a:ext cx="1719607" cy="1709310"/>
            </a:xfrm>
            <a:custGeom>
              <a:avLst/>
              <a:gdLst/>
              <a:ahLst/>
              <a:cxnLst/>
              <a:rect r="r" b="b" t="t" l="l"/>
              <a:pathLst>
                <a:path h="1709310" w="1719607">
                  <a:moveTo>
                    <a:pt x="0" y="0"/>
                  </a:moveTo>
                  <a:lnTo>
                    <a:pt x="1719608" y="0"/>
                  </a:lnTo>
                  <a:lnTo>
                    <a:pt x="1719608" y="1709310"/>
                  </a:lnTo>
                  <a:lnTo>
                    <a:pt x="0" y="1709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26415" y="1525778"/>
              <a:ext cx="3314829" cy="2070477"/>
            </a:xfrm>
            <a:custGeom>
              <a:avLst/>
              <a:gdLst/>
              <a:ahLst/>
              <a:cxnLst/>
              <a:rect r="r" b="b" t="t" l="l"/>
              <a:pathLst>
                <a:path h="2070477" w="3314829">
                  <a:moveTo>
                    <a:pt x="0" y="0"/>
                  </a:moveTo>
                  <a:lnTo>
                    <a:pt x="3314829" y="0"/>
                  </a:lnTo>
                  <a:lnTo>
                    <a:pt x="3314829" y="2070477"/>
                  </a:lnTo>
                  <a:lnTo>
                    <a:pt x="0" y="2070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-12742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99703" y="135006"/>
              <a:ext cx="1390772" cy="1390772"/>
            </a:xfrm>
            <a:custGeom>
              <a:avLst/>
              <a:gdLst/>
              <a:ahLst/>
              <a:cxnLst/>
              <a:rect r="r" b="b" t="t" l="l"/>
              <a:pathLst>
                <a:path h="1390772" w="1390772">
                  <a:moveTo>
                    <a:pt x="0" y="0"/>
                  </a:moveTo>
                  <a:lnTo>
                    <a:pt x="1390771" y="0"/>
                  </a:lnTo>
                  <a:lnTo>
                    <a:pt x="1390771" y="1390772"/>
                  </a:lnTo>
                  <a:lnTo>
                    <a:pt x="0" y="1390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1912295" y="3784743"/>
            <a:ext cx="6148061" cy="4611009"/>
            <a:chOff x="0" y="0"/>
            <a:chExt cx="8197414" cy="6148012"/>
          </a:xfrm>
        </p:grpSpPr>
        <p:grpSp>
          <p:nvGrpSpPr>
            <p:cNvPr name="Group 15" id="15"/>
            <p:cNvGrpSpPr/>
            <p:nvPr/>
          </p:nvGrpSpPr>
          <p:grpSpPr>
            <a:xfrm rot="-10800000">
              <a:off x="0" y="0"/>
              <a:ext cx="8197414" cy="6148012"/>
              <a:chOff x="0" y="0"/>
              <a:chExt cx="3146818" cy="2360095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13970" y="17780"/>
                <a:ext cx="3116338" cy="2320725"/>
              </a:xfrm>
              <a:custGeom>
                <a:avLst/>
                <a:gdLst/>
                <a:ahLst/>
                <a:cxnLst/>
                <a:rect r="r" b="b" t="t" l="l"/>
                <a:pathLst>
                  <a:path h="2320725" w="3116338">
                    <a:moveTo>
                      <a:pt x="3099828" y="2320725"/>
                    </a:moveTo>
                    <a:lnTo>
                      <a:pt x="15240" y="2313105"/>
                    </a:lnTo>
                    <a:lnTo>
                      <a:pt x="0" y="11430"/>
                    </a:lnTo>
                    <a:lnTo>
                      <a:pt x="3116338" y="0"/>
                    </a:lnTo>
                    <a:close/>
                  </a:path>
                </a:pathLst>
              </a:custGeom>
              <a:solidFill>
                <a:srgbClr val="1D4355"/>
              </a:solidFill>
            </p:spPr>
          </p:sp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-2540"/>
                <a:ext cx="3151898" cy="2365175"/>
              </a:xfrm>
              <a:custGeom>
                <a:avLst/>
                <a:gdLst/>
                <a:ahLst/>
                <a:cxnLst/>
                <a:rect r="r" b="b" t="t" l="l"/>
                <a:pathLst>
                  <a:path h="2365175" w="3151898">
                    <a:moveTo>
                      <a:pt x="0" y="15240"/>
                    </a:moveTo>
                    <a:cubicBezTo>
                      <a:pt x="41910" y="19050"/>
                      <a:pt x="113401" y="20320"/>
                      <a:pt x="195326" y="22860"/>
                    </a:cubicBezTo>
                    <a:cubicBezTo>
                      <a:pt x="277252" y="24130"/>
                      <a:pt x="361660" y="30480"/>
                      <a:pt x="446068" y="27940"/>
                    </a:cubicBezTo>
                    <a:cubicBezTo>
                      <a:pt x="485790" y="26670"/>
                      <a:pt x="525511" y="22860"/>
                      <a:pt x="565232" y="20320"/>
                    </a:cubicBezTo>
                    <a:cubicBezTo>
                      <a:pt x="607436" y="17780"/>
                      <a:pt x="649640" y="17780"/>
                      <a:pt x="691844" y="19050"/>
                    </a:cubicBezTo>
                    <a:cubicBezTo>
                      <a:pt x="763840" y="20320"/>
                      <a:pt x="835835" y="20320"/>
                      <a:pt x="905347" y="19050"/>
                    </a:cubicBezTo>
                    <a:cubicBezTo>
                      <a:pt x="1084094" y="16510"/>
                      <a:pt x="1262840" y="20320"/>
                      <a:pt x="1444069" y="17780"/>
                    </a:cubicBezTo>
                    <a:cubicBezTo>
                      <a:pt x="1741980" y="11430"/>
                      <a:pt x="2039891" y="6350"/>
                      <a:pt x="2340284" y="10160"/>
                    </a:cubicBezTo>
                    <a:cubicBezTo>
                      <a:pt x="2509100" y="12700"/>
                      <a:pt x="2680399" y="16510"/>
                      <a:pt x="2849215" y="11430"/>
                    </a:cubicBezTo>
                    <a:cubicBezTo>
                      <a:pt x="2928658" y="8890"/>
                      <a:pt x="3008101" y="1270"/>
                      <a:pt x="3088398" y="3810"/>
                    </a:cubicBezTo>
                    <a:cubicBezTo>
                      <a:pt x="3101098" y="3810"/>
                      <a:pt x="3126498" y="0"/>
                      <a:pt x="3135388" y="10160"/>
                    </a:cubicBezTo>
                    <a:cubicBezTo>
                      <a:pt x="3140468" y="15240"/>
                      <a:pt x="3139198" y="22860"/>
                      <a:pt x="3140468" y="29210"/>
                    </a:cubicBezTo>
                    <a:cubicBezTo>
                      <a:pt x="3141738" y="36830"/>
                      <a:pt x="3143008" y="45720"/>
                      <a:pt x="3145548" y="53340"/>
                    </a:cubicBezTo>
                    <a:cubicBezTo>
                      <a:pt x="3151898" y="93382"/>
                      <a:pt x="3150628" y="143890"/>
                      <a:pt x="3150628" y="194397"/>
                    </a:cubicBezTo>
                    <a:cubicBezTo>
                      <a:pt x="3150628" y="250317"/>
                      <a:pt x="3150628" y="306236"/>
                      <a:pt x="3150628" y="362156"/>
                    </a:cubicBezTo>
                    <a:cubicBezTo>
                      <a:pt x="3150628" y="484817"/>
                      <a:pt x="3149358" y="605675"/>
                      <a:pt x="3146818" y="728337"/>
                    </a:cubicBezTo>
                    <a:cubicBezTo>
                      <a:pt x="3144278" y="832961"/>
                      <a:pt x="3141738" y="935780"/>
                      <a:pt x="3141738" y="1040403"/>
                    </a:cubicBezTo>
                    <a:cubicBezTo>
                      <a:pt x="3140468" y="1267689"/>
                      <a:pt x="3139198" y="1496778"/>
                      <a:pt x="3139198" y="1725867"/>
                    </a:cubicBezTo>
                    <a:cubicBezTo>
                      <a:pt x="3137928" y="1909859"/>
                      <a:pt x="3140468" y="2095656"/>
                      <a:pt x="3136658" y="2279649"/>
                    </a:cubicBezTo>
                    <a:cubicBezTo>
                      <a:pt x="3136658" y="2301295"/>
                      <a:pt x="3135388" y="2323265"/>
                      <a:pt x="3134118" y="2338505"/>
                    </a:cubicBezTo>
                    <a:cubicBezTo>
                      <a:pt x="3132848" y="2353745"/>
                      <a:pt x="3127768" y="2365175"/>
                      <a:pt x="3111258" y="2363905"/>
                    </a:cubicBezTo>
                    <a:cubicBezTo>
                      <a:pt x="3089668" y="2361365"/>
                      <a:pt x="3050305" y="2357555"/>
                      <a:pt x="3005618" y="2358825"/>
                    </a:cubicBezTo>
                    <a:cubicBezTo>
                      <a:pt x="2836802" y="2361365"/>
                      <a:pt x="2670468" y="2358825"/>
                      <a:pt x="2501653" y="2356285"/>
                    </a:cubicBezTo>
                    <a:cubicBezTo>
                      <a:pt x="2166503" y="2351205"/>
                      <a:pt x="1831353" y="2356285"/>
                      <a:pt x="1496204" y="2352475"/>
                    </a:cubicBezTo>
                    <a:cubicBezTo>
                      <a:pt x="1319940" y="2349935"/>
                      <a:pt x="1143676" y="2351205"/>
                      <a:pt x="967412" y="2351205"/>
                    </a:cubicBezTo>
                    <a:cubicBezTo>
                      <a:pt x="920243" y="2351205"/>
                      <a:pt x="875556" y="2349935"/>
                      <a:pt x="828387" y="2349935"/>
                    </a:cubicBezTo>
                    <a:cubicBezTo>
                      <a:pt x="746462" y="2348665"/>
                      <a:pt x="667019" y="2352475"/>
                      <a:pt x="585093" y="2351205"/>
                    </a:cubicBezTo>
                    <a:cubicBezTo>
                      <a:pt x="503168" y="2349935"/>
                      <a:pt x="418760" y="2348665"/>
                      <a:pt x="336834" y="2347395"/>
                    </a:cubicBezTo>
                    <a:cubicBezTo>
                      <a:pt x="252426" y="2346125"/>
                      <a:pt x="115884" y="2346125"/>
                      <a:pt x="41910" y="2343585"/>
                    </a:cubicBezTo>
                    <a:cubicBezTo>
                      <a:pt x="17780" y="2341045"/>
                      <a:pt x="19050" y="2339775"/>
                      <a:pt x="19050" y="2310314"/>
                    </a:cubicBezTo>
                    <a:cubicBezTo>
                      <a:pt x="19050" y="2304903"/>
                      <a:pt x="19050" y="2297687"/>
                      <a:pt x="19050" y="2292276"/>
                    </a:cubicBezTo>
                    <a:cubicBezTo>
                      <a:pt x="19050" y="2263414"/>
                      <a:pt x="19050" y="2236357"/>
                      <a:pt x="19050" y="2207495"/>
                    </a:cubicBezTo>
                    <a:cubicBezTo>
                      <a:pt x="19050" y="2106479"/>
                      <a:pt x="19050" y="2005463"/>
                      <a:pt x="19050" y="1904448"/>
                    </a:cubicBezTo>
                    <a:cubicBezTo>
                      <a:pt x="19050" y="1669947"/>
                      <a:pt x="19050" y="1435447"/>
                      <a:pt x="19050" y="1200946"/>
                    </a:cubicBezTo>
                    <a:cubicBezTo>
                      <a:pt x="19050" y="1141419"/>
                      <a:pt x="19050" y="1083696"/>
                      <a:pt x="17780" y="1024169"/>
                    </a:cubicBezTo>
                    <a:cubicBezTo>
                      <a:pt x="12700" y="780649"/>
                      <a:pt x="12700" y="537129"/>
                      <a:pt x="8890" y="295413"/>
                    </a:cubicBezTo>
                    <a:cubicBezTo>
                      <a:pt x="8890" y="243101"/>
                      <a:pt x="7620" y="190790"/>
                      <a:pt x="7620" y="138478"/>
                    </a:cubicBezTo>
                    <a:cubicBezTo>
                      <a:pt x="3810" y="86166"/>
                      <a:pt x="0" y="48260"/>
                      <a:pt x="0" y="15240"/>
                    </a:cubicBezTo>
                    <a:close/>
                    <a:moveTo>
                      <a:pt x="3107448" y="2330885"/>
                    </a:moveTo>
                    <a:cubicBezTo>
                      <a:pt x="3109988" y="2279649"/>
                      <a:pt x="3108718" y="2223730"/>
                      <a:pt x="3109988" y="2166006"/>
                    </a:cubicBezTo>
                    <a:cubicBezTo>
                      <a:pt x="3111258" y="2055971"/>
                      <a:pt x="3111258" y="1944133"/>
                      <a:pt x="3112528" y="1834098"/>
                    </a:cubicBezTo>
                    <a:cubicBezTo>
                      <a:pt x="3113798" y="1594186"/>
                      <a:pt x="3115068" y="1356077"/>
                      <a:pt x="3116338" y="1116165"/>
                    </a:cubicBezTo>
                    <a:cubicBezTo>
                      <a:pt x="3118878" y="816726"/>
                      <a:pt x="3123958" y="519091"/>
                      <a:pt x="3125228" y="219651"/>
                    </a:cubicBezTo>
                    <a:cubicBezTo>
                      <a:pt x="3125228" y="170947"/>
                      <a:pt x="3126498" y="122243"/>
                      <a:pt x="3125228" y="73660"/>
                    </a:cubicBezTo>
                    <a:cubicBezTo>
                      <a:pt x="3125228" y="64770"/>
                      <a:pt x="3123958" y="55880"/>
                      <a:pt x="3121418" y="46990"/>
                    </a:cubicBezTo>
                    <a:cubicBezTo>
                      <a:pt x="3120148" y="43180"/>
                      <a:pt x="3120148" y="39370"/>
                      <a:pt x="3118878" y="35560"/>
                    </a:cubicBezTo>
                    <a:cubicBezTo>
                      <a:pt x="3117608" y="26670"/>
                      <a:pt x="3118878" y="29210"/>
                      <a:pt x="3111258" y="26670"/>
                    </a:cubicBezTo>
                    <a:cubicBezTo>
                      <a:pt x="3097288" y="21590"/>
                      <a:pt x="3062718" y="25400"/>
                      <a:pt x="3035409" y="25400"/>
                    </a:cubicBezTo>
                    <a:cubicBezTo>
                      <a:pt x="2871558" y="31750"/>
                      <a:pt x="2707707" y="35560"/>
                      <a:pt x="2541374" y="31750"/>
                    </a:cubicBezTo>
                    <a:cubicBezTo>
                      <a:pt x="2216155" y="25400"/>
                      <a:pt x="1885970" y="24130"/>
                      <a:pt x="1560751" y="35560"/>
                    </a:cubicBezTo>
                    <a:cubicBezTo>
                      <a:pt x="1471378" y="39370"/>
                      <a:pt x="1382004" y="40640"/>
                      <a:pt x="1292631" y="40640"/>
                    </a:cubicBezTo>
                    <a:cubicBezTo>
                      <a:pt x="1215671" y="40640"/>
                      <a:pt x="1136228" y="36830"/>
                      <a:pt x="1059268" y="38100"/>
                    </a:cubicBezTo>
                    <a:cubicBezTo>
                      <a:pt x="935138" y="40640"/>
                      <a:pt x="813491" y="39370"/>
                      <a:pt x="689362" y="39370"/>
                    </a:cubicBezTo>
                    <a:cubicBezTo>
                      <a:pt x="607436" y="39370"/>
                      <a:pt x="527993" y="48260"/>
                      <a:pt x="446068" y="49530"/>
                    </a:cubicBezTo>
                    <a:cubicBezTo>
                      <a:pt x="369108" y="50800"/>
                      <a:pt x="289665" y="44450"/>
                      <a:pt x="210222" y="41910"/>
                    </a:cubicBezTo>
                    <a:cubicBezTo>
                      <a:pt x="172983" y="40640"/>
                      <a:pt x="133262" y="39370"/>
                      <a:pt x="93540" y="38100"/>
                    </a:cubicBezTo>
                    <a:cubicBezTo>
                      <a:pt x="73680" y="36830"/>
                      <a:pt x="53819" y="36830"/>
                      <a:pt x="43180" y="35560"/>
                    </a:cubicBezTo>
                    <a:cubicBezTo>
                      <a:pt x="38100" y="35560"/>
                      <a:pt x="31750" y="34290"/>
                      <a:pt x="27940" y="35560"/>
                    </a:cubicBezTo>
                    <a:cubicBezTo>
                      <a:pt x="21590" y="38100"/>
                      <a:pt x="22860" y="35560"/>
                      <a:pt x="21590" y="44450"/>
                    </a:cubicBezTo>
                    <a:cubicBezTo>
                      <a:pt x="19050" y="59690"/>
                      <a:pt x="24130" y="78951"/>
                      <a:pt x="24130" y="100597"/>
                    </a:cubicBezTo>
                    <a:cubicBezTo>
                      <a:pt x="25400" y="127655"/>
                      <a:pt x="25400" y="154713"/>
                      <a:pt x="25400" y="181770"/>
                    </a:cubicBezTo>
                    <a:cubicBezTo>
                      <a:pt x="25400" y="293609"/>
                      <a:pt x="21590" y="403644"/>
                      <a:pt x="25400" y="515483"/>
                    </a:cubicBezTo>
                    <a:cubicBezTo>
                      <a:pt x="30480" y="648968"/>
                      <a:pt x="30480" y="782453"/>
                      <a:pt x="30480" y="915938"/>
                    </a:cubicBezTo>
                    <a:cubicBezTo>
                      <a:pt x="31750" y="1132400"/>
                      <a:pt x="31750" y="1348862"/>
                      <a:pt x="31750" y="1565324"/>
                    </a:cubicBezTo>
                    <a:cubicBezTo>
                      <a:pt x="31750" y="1778178"/>
                      <a:pt x="31750" y="1991033"/>
                      <a:pt x="33020" y="2203887"/>
                    </a:cubicBezTo>
                    <a:cubicBezTo>
                      <a:pt x="33020" y="2223730"/>
                      <a:pt x="33020" y="2245376"/>
                      <a:pt x="33020" y="2265218"/>
                    </a:cubicBezTo>
                    <a:cubicBezTo>
                      <a:pt x="33020" y="2283257"/>
                      <a:pt x="33020" y="2303099"/>
                      <a:pt x="39370" y="2323265"/>
                    </a:cubicBezTo>
                    <a:cubicBezTo>
                      <a:pt x="45720" y="2327075"/>
                      <a:pt x="76162" y="2327075"/>
                      <a:pt x="91058" y="2328345"/>
                    </a:cubicBezTo>
                    <a:cubicBezTo>
                      <a:pt x="115884" y="2329615"/>
                      <a:pt x="138227" y="2329615"/>
                      <a:pt x="160570" y="2329615"/>
                    </a:cubicBezTo>
                    <a:cubicBezTo>
                      <a:pt x="237531" y="2327075"/>
                      <a:pt x="312008" y="2328345"/>
                      <a:pt x="388968" y="2329615"/>
                    </a:cubicBezTo>
                    <a:cubicBezTo>
                      <a:pt x="426207" y="2329615"/>
                      <a:pt x="465929" y="2329615"/>
                      <a:pt x="503168" y="2330885"/>
                    </a:cubicBezTo>
                    <a:cubicBezTo>
                      <a:pt x="542889" y="2332155"/>
                      <a:pt x="585093" y="2337235"/>
                      <a:pt x="624815" y="2333425"/>
                    </a:cubicBezTo>
                    <a:cubicBezTo>
                      <a:pt x="699292" y="2327075"/>
                      <a:pt x="778735" y="2330885"/>
                      <a:pt x="853213" y="2330885"/>
                    </a:cubicBezTo>
                    <a:cubicBezTo>
                      <a:pt x="902865" y="2330885"/>
                      <a:pt x="952516" y="2334695"/>
                      <a:pt x="1002168" y="2334695"/>
                    </a:cubicBezTo>
                    <a:cubicBezTo>
                      <a:pt x="1044372" y="2334695"/>
                      <a:pt x="1089059" y="2334695"/>
                      <a:pt x="1131263" y="2333425"/>
                    </a:cubicBezTo>
                    <a:cubicBezTo>
                      <a:pt x="1332353" y="2332155"/>
                      <a:pt x="1530960" y="2330885"/>
                      <a:pt x="1729567" y="2333425"/>
                    </a:cubicBezTo>
                    <a:cubicBezTo>
                      <a:pt x="1809010" y="2334695"/>
                      <a:pt x="1888453" y="2332155"/>
                      <a:pt x="1967896" y="2332155"/>
                    </a:cubicBezTo>
                    <a:cubicBezTo>
                      <a:pt x="2044856" y="2330885"/>
                      <a:pt x="2121816" y="2327075"/>
                      <a:pt x="2198776" y="2330885"/>
                    </a:cubicBezTo>
                    <a:cubicBezTo>
                      <a:pt x="2275737" y="2334695"/>
                      <a:pt x="2355180" y="2332155"/>
                      <a:pt x="2432140" y="2335965"/>
                    </a:cubicBezTo>
                    <a:cubicBezTo>
                      <a:pt x="2511583" y="2339775"/>
                      <a:pt x="2591026" y="2334695"/>
                      <a:pt x="2670468" y="2334695"/>
                    </a:cubicBezTo>
                    <a:cubicBezTo>
                      <a:pt x="2747429" y="2334695"/>
                      <a:pt x="2826872" y="2334695"/>
                      <a:pt x="2903832" y="2335965"/>
                    </a:cubicBezTo>
                    <a:cubicBezTo>
                      <a:pt x="2980792" y="2333425"/>
                      <a:pt x="3052787" y="2330885"/>
                      <a:pt x="3107448" y="2330885"/>
                    </a:cubicBezTo>
                    <a:close/>
                  </a:path>
                </a:pathLst>
              </a:custGeom>
              <a:solidFill>
                <a:srgbClr val="1D4355"/>
              </a:solidFill>
            </p:spPr>
          </p:sp>
        </p:grpSp>
        <p:sp>
          <p:nvSpPr>
            <p:cNvPr name="Freeform 18" id="18"/>
            <p:cNvSpPr/>
            <p:nvPr/>
          </p:nvSpPr>
          <p:spPr>
            <a:xfrm flipH="false" flipV="false" rot="0">
              <a:off x="283588" y="500236"/>
              <a:ext cx="7580459" cy="3984600"/>
            </a:xfrm>
            <a:custGeom>
              <a:avLst/>
              <a:gdLst/>
              <a:ahLst/>
              <a:cxnLst/>
              <a:rect r="r" b="b" t="t" l="l"/>
              <a:pathLst>
                <a:path h="3984600" w="7580459">
                  <a:moveTo>
                    <a:pt x="0" y="0"/>
                  </a:moveTo>
                  <a:lnTo>
                    <a:pt x="7580459" y="0"/>
                  </a:lnTo>
                  <a:lnTo>
                    <a:pt x="7580459" y="3984600"/>
                  </a:lnTo>
                  <a:lnTo>
                    <a:pt x="0" y="3984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283588" y="4456261"/>
              <a:ext cx="7580459" cy="2614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1614"/>
                </a:lnSpc>
                <a:spcBef>
                  <a:spcPct val="0"/>
                </a:spcBef>
              </a:pPr>
              <a:r>
                <a:rPr lang="en-US" sz="1153">
                  <a:solidFill>
                    <a:srgbClr val="F7F7F7"/>
                  </a:solidFill>
                  <a:latin typeface="Barlow Semi-Bold"/>
                </a:rPr>
                <a:t>(Marques &amp; Coelho, 2022)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283588" y="4703171"/>
              <a:ext cx="7580459" cy="9446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10"/>
                </a:lnSpc>
              </a:pPr>
              <a:r>
                <a:rPr lang="en-US" sz="1317" spc="5">
                  <a:solidFill>
                    <a:srgbClr val="F7F7F7"/>
                  </a:solidFill>
                  <a:latin typeface="Barlow"/>
                </a:rPr>
                <a:t>Following the launch of shared e-scooters in California in 2017 by operators Lime and Bird, and their rapid growth, the number of micromobility publications saw a massive increase.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92396" y="2639776"/>
            <a:ext cx="5095422" cy="5007448"/>
            <a:chOff x="0" y="0"/>
            <a:chExt cx="6793895" cy="6676597"/>
          </a:xfrm>
        </p:grpSpPr>
        <p:grpSp>
          <p:nvGrpSpPr>
            <p:cNvPr name="Group 22" id="22"/>
            <p:cNvGrpSpPr/>
            <p:nvPr/>
          </p:nvGrpSpPr>
          <p:grpSpPr>
            <a:xfrm rot="-10800000">
              <a:off x="0" y="0"/>
              <a:ext cx="6793895" cy="6676597"/>
              <a:chOff x="0" y="0"/>
              <a:chExt cx="2802541" cy="2754155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13970" y="17780"/>
                <a:ext cx="2772061" cy="2714785"/>
              </a:xfrm>
              <a:custGeom>
                <a:avLst/>
                <a:gdLst/>
                <a:ahLst/>
                <a:cxnLst/>
                <a:rect r="r" b="b" t="t" l="l"/>
                <a:pathLst>
                  <a:path h="2714785" w="2772061">
                    <a:moveTo>
                      <a:pt x="2755551" y="2714785"/>
                    </a:moveTo>
                    <a:lnTo>
                      <a:pt x="15240" y="2707165"/>
                    </a:lnTo>
                    <a:lnTo>
                      <a:pt x="0" y="11430"/>
                    </a:lnTo>
                    <a:lnTo>
                      <a:pt x="2772061" y="0"/>
                    </a:lnTo>
                    <a:close/>
                  </a:path>
                </a:pathLst>
              </a:custGeom>
              <a:solidFill>
                <a:srgbClr val="1D4355"/>
              </a:solidFill>
            </p:spPr>
          </p:sp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-2540"/>
                <a:ext cx="2807621" cy="2759235"/>
              </a:xfrm>
              <a:custGeom>
                <a:avLst/>
                <a:gdLst/>
                <a:ahLst/>
                <a:cxnLst/>
                <a:rect r="r" b="b" t="t" l="l"/>
                <a:pathLst>
                  <a:path h="2759235" w="2807621">
                    <a:moveTo>
                      <a:pt x="0" y="15240"/>
                    </a:moveTo>
                    <a:cubicBezTo>
                      <a:pt x="41910" y="19050"/>
                      <a:pt x="106528" y="20320"/>
                      <a:pt x="179157" y="22860"/>
                    </a:cubicBezTo>
                    <a:cubicBezTo>
                      <a:pt x="251786" y="24130"/>
                      <a:pt x="326615" y="30480"/>
                      <a:pt x="401445" y="27940"/>
                    </a:cubicBezTo>
                    <a:cubicBezTo>
                      <a:pt x="436659" y="26670"/>
                      <a:pt x="471873" y="22860"/>
                      <a:pt x="507087" y="20320"/>
                    </a:cubicBezTo>
                    <a:cubicBezTo>
                      <a:pt x="544502" y="17780"/>
                      <a:pt x="581916" y="17780"/>
                      <a:pt x="619331" y="19050"/>
                    </a:cubicBezTo>
                    <a:cubicBezTo>
                      <a:pt x="683156" y="20320"/>
                      <a:pt x="746981" y="20320"/>
                      <a:pt x="808606" y="19050"/>
                    </a:cubicBezTo>
                    <a:cubicBezTo>
                      <a:pt x="967068" y="16510"/>
                      <a:pt x="1125531" y="20320"/>
                      <a:pt x="1286195" y="17780"/>
                    </a:cubicBezTo>
                    <a:cubicBezTo>
                      <a:pt x="1550299" y="11430"/>
                      <a:pt x="1814403" y="6350"/>
                      <a:pt x="2080708" y="10160"/>
                    </a:cubicBezTo>
                    <a:cubicBezTo>
                      <a:pt x="2230368" y="12700"/>
                      <a:pt x="2382227" y="16510"/>
                      <a:pt x="2531887" y="11430"/>
                    </a:cubicBezTo>
                    <a:cubicBezTo>
                      <a:pt x="2602314" y="8890"/>
                      <a:pt x="2672742" y="1270"/>
                      <a:pt x="2744121" y="3810"/>
                    </a:cubicBezTo>
                    <a:cubicBezTo>
                      <a:pt x="2756821" y="3810"/>
                      <a:pt x="2782221" y="0"/>
                      <a:pt x="2791111" y="10160"/>
                    </a:cubicBezTo>
                    <a:cubicBezTo>
                      <a:pt x="2796191" y="15240"/>
                      <a:pt x="2794921" y="22860"/>
                      <a:pt x="2796191" y="29210"/>
                    </a:cubicBezTo>
                    <a:cubicBezTo>
                      <a:pt x="2797461" y="36830"/>
                      <a:pt x="2798731" y="45720"/>
                      <a:pt x="2801271" y="53340"/>
                    </a:cubicBezTo>
                    <a:cubicBezTo>
                      <a:pt x="2807621" y="96792"/>
                      <a:pt x="2806351" y="156162"/>
                      <a:pt x="2806351" y="215532"/>
                    </a:cubicBezTo>
                    <a:cubicBezTo>
                      <a:pt x="2806351" y="281264"/>
                      <a:pt x="2806351" y="346995"/>
                      <a:pt x="2806351" y="412726"/>
                    </a:cubicBezTo>
                    <a:cubicBezTo>
                      <a:pt x="2806351" y="556911"/>
                      <a:pt x="2805081" y="698975"/>
                      <a:pt x="2802541" y="843160"/>
                    </a:cubicBezTo>
                    <a:cubicBezTo>
                      <a:pt x="2800001" y="966141"/>
                      <a:pt x="2797461" y="1087002"/>
                      <a:pt x="2797461" y="1209983"/>
                    </a:cubicBezTo>
                    <a:cubicBezTo>
                      <a:pt x="2796191" y="1477149"/>
                      <a:pt x="2794921" y="1746435"/>
                      <a:pt x="2794921" y="2015721"/>
                    </a:cubicBezTo>
                    <a:cubicBezTo>
                      <a:pt x="2793651" y="2231998"/>
                      <a:pt x="2796191" y="2450396"/>
                      <a:pt x="2792381" y="2666673"/>
                    </a:cubicBezTo>
                    <a:cubicBezTo>
                      <a:pt x="2792381" y="2692117"/>
                      <a:pt x="2791111" y="2717325"/>
                      <a:pt x="2789841" y="2732565"/>
                    </a:cubicBezTo>
                    <a:cubicBezTo>
                      <a:pt x="2788571" y="2747805"/>
                      <a:pt x="2783491" y="2759235"/>
                      <a:pt x="2766981" y="2757965"/>
                    </a:cubicBezTo>
                    <a:cubicBezTo>
                      <a:pt x="2745391" y="2755425"/>
                      <a:pt x="2710157" y="2751615"/>
                      <a:pt x="2670541" y="2752885"/>
                    </a:cubicBezTo>
                    <a:cubicBezTo>
                      <a:pt x="2520882" y="2755425"/>
                      <a:pt x="2373424" y="2752885"/>
                      <a:pt x="2223765" y="2750345"/>
                    </a:cubicBezTo>
                    <a:cubicBezTo>
                      <a:pt x="1926648" y="2745265"/>
                      <a:pt x="1629530" y="2750345"/>
                      <a:pt x="1332413" y="2746535"/>
                    </a:cubicBezTo>
                    <a:cubicBezTo>
                      <a:pt x="1176151" y="2743995"/>
                      <a:pt x="1019889" y="2745265"/>
                      <a:pt x="863628" y="2745265"/>
                    </a:cubicBezTo>
                    <a:cubicBezTo>
                      <a:pt x="821811" y="2745265"/>
                      <a:pt x="782195" y="2743995"/>
                      <a:pt x="740379" y="2743995"/>
                    </a:cubicBezTo>
                    <a:cubicBezTo>
                      <a:pt x="667750" y="2742725"/>
                      <a:pt x="597322" y="2746535"/>
                      <a:pt x="524694" y="2745265"/>
                    </a:cubicBezTo>
                    <a:cubicBezTo>
                      <a:pt x="452065" y="2743995"/>
                      <a:pt x="377235" y="2742725"/>
                      <a:pt x="304607" y="2741455"/>
                    </a:cubicBezTo>
                    <a:cubicBezTo>
                      <a:pt x="229777" y="2740185"/>
                      <a:pt x="108729" y="2740185"/>
                      <a:pt x="41910" y="2737645"/>
                    </a:cubicBezTo>
                    <a:cubicBezTo>
                      <a:pt x="17780" y="2735105"/>
                      <a:pt x="19050" y="2733835"/>
                      <a:pt x="19050" y="2702719"/>
                    </a:cubicBezTo>
                    <a:cubicBezTo>
                      <a:pt x="19050" y="2696358"/>
                      <a:pt x="19050" y="2687877"/>
                      <a:pt x="19050" y="2681516"/>
                    </a:cubicBezTo>
                    <a:cubicBezTo>
                      <a:pt x="19050" y="2647590"/>
                      <a:pt x="19050" y="2615784"/>
                      <a:pt x="19050" y="2581859"/>
                    </a:cubicBezTo>
                    <a:cubicBezTo>
                      <a:pt x="19050" y="2463118"/>
                      <a:pt x="19050" y="2344378"/>
                      <a:pt x="19050" y="2225637"/>
                    </a:cubicBezTo>
                    <a:cubicBezTo>
                      <a:pt x="19050" y="1949990"/>
                      <a:pt x="19050" y="1674343"/>
                      <a:pt x="19050" y="1398695"/>
                    </a:cubicBezTo>
                    <a:cubicBezTo>
                      <a:pt x="19050" y="1328723"/>
                      <a:pt x="19050" y="1260872"/>
                      <a:pt x="17780" y="1190900"/>
                    </a:cubicBezTo>
                    <a:cubicBezTo>
                      <a:pt x="12700" y="904651"/>
                      <a:pt x="12700" y="618401"/>
                      <a:pt x="8890" y="334273"/>
                    </a:cubicBezTo>
                    <a:cubicBezTo>
                      <a:pt x="8890" y="272782"/>
                      <a:pt x="7620" y="211292"/>
                      <a:pt x="7620" y="149801"/>
                    </a:cubicBezTo>
                    <a:cubicBezTo>
                      <a:pt x="3810" y="88310"/>
                      <a:pt x="0" y="48260"/>
                      <a:pt x="0" y="15240"/>
                    </a:cubicBezTo>
                    <a:close/>
                    <a:moveTo>
                      <a:pt x="2763171" y="2724945"/>
                    </a:moveTo>
                    <a:cubicBezTo>
                      <a:pt x="2765711" y="2666673"/>
                      <a:pt x="2764441" y="2600942"/>
                      <a:pt x="2765711" y="2533090"/>
                    </a:cubicBezTo>
                    <a:cubicBezTo>
                      <a:pt x="2766981" y="2403748"/>
                      <a:pt x="2766981" y="2272285"/>
                      <a:pt x="2768251" y="2142943"/>
                    </a:cubicBezTo>
                    <a:cubicBezTo>
                      <a:pt x="2769521" y="1860935"/>
                      <a:pt x="2770791" y="1581047"/>
                      <a:pt x="2772061" y="1299038"/>
                    </a:cubicBezTo>
                    <a:cubicBezTo>
                      <a:pt x="2774601" y="947058"/>
                      <a:pt x="2779681" y="597198"/>
                      <a:pt x="2780951" y="245217"/>
                    </a:cubicBezTo>
                    <a:cubicBezTo>
                      <a:pt x="2780951" y="187968"/>
                      <a:pt x="2782221" y="130718"/>
                      <a:pt x="2780951" y="73660"/>
                    </a:cubicBezTo>
                    <a:cubicBezTo>
                      <a:pt x="2780951" y="64770"/>
                      <a:pt x="2779681" y="55880"/>
                      <a:pt x="2777141" y="46990"/>
                    </a:cubicBezTo>
                    <a:cubicBezTo>
                      <a:pt x="2775871" y="43180"/>
                      <a:pt x="2775871" y="39370"/>
                      <a:pt x="2774601" y="35560"/>
                    </a:cubicBezTo>
                    <a:cubicBezTo>
                      <a:pt x="2773331" y="26670"/>
                      <a:pt x="2774601" y="29210"/>
                      <a:pt x="2766981" y="26670"/>
                    </a:cubicBezTo>
                    <a:cubicBezTo>
                      <a:pt x="2753011" y="21590"/>
                      <a:pt x="2721161" y="25400"/>
                      <a:pt x="2696952" y="25400"/>
                    </a:cubicBezTo>
                    <a:cubicBezTo>
                      <a:pt x="2551694" y="31750"/>
                      <a:pt x="2406437" y="35560"/>
                      <a:pt x="2258979" y="31750"/>
                    </a:cubicBezTo>
                    <a:cubicBezTo>
                      <a:pt x="1970665" y="25400"/>
                      <a:pt x="1677949" y="24130"/>
                      <a:pt x="1389635" y="35560"/>
                    </a:cubicBezTo>
                    <a:cubicBezTo>
                      <a:pt x="1310404" y="39370"/>
                      <a:pt x="1231173" y="40640"/>
                      <a:pt x="1151941" y="40640"/>
                    </a:cubicBezTo>
                    <a:cubicBezTo>
                      <a:pt x="1083714" y="40640"/>
                      <a:pt x="1013287" y="36830"/>
                      <a:pt x="945060" y="38100"/>
                    </a:cubicBezTo>
                    <a:cubicBezTo>
                      <a:pt x="835016" y="40640"/>
                      <a:pt x="727174" y="39370"/>
                      <a:pt x="617130" y="39370"/>
                    </a:cubicBezTo>
                    <a:cubicBezTo>
                      <a:pt x="544502" y="39370"/>
                      <a:pt x="474074" y="48260"/>
                      <a:pt x="401445" y="49530"/>
                    </a:cubicBezTo>
                    <a:cubicBezTo>
                      <a:pt x="333218" y="50800"/>
                      <a:pt x="262790" y="44450"/>
                      <a:pt x="192362" y="41910"/>
                    </a:cubicBezTo>
                    <a:cubicBezTo>
                      <a:pt x="159349" y="40640"/>
                      <a:pt x="124135" y="39370"/>
                      <a:pt x="88922" y="38100"/>
                    </a:cubicBezTo>
                    <a:cubicBezTo>
                      <a:pt x="71315" y="36830"/>
                      <a:pt x="53708" y="36830"/>
                      <a:pt x="43180" y="35560"/>
                    </a:cubicBezTo>
                    <a:cubicBezTo>
                      <a:pt x="38100" y="35560"/>
                      <a:pt x="31750" y="34290"/>
                      <a:pt x="27940" y="35560"/>
                    </a:cubicBezTo>
                    <a:cubicBezTo>
                      <a:pt x="21590" y="38100"/>
                      <a:pt x="22860" y="35560"/>
                      <a:pt x="21590" y="44450"/>
                    </a:cubicBezTo>
                    <a:cubicBezTo>
                      <a:pt x="19050" y="59690"/>
                      <a:pt x="24130" y="79829"/>
                      <a:pt x="24130" y="105273"/>
                    </a:cubicBezTo>
                    <a:cubicBezTo>
                      <a:pt x="25400" y="137079"/>
                      <a:pt x="25400" y="168884"/>
                      <a:pt x="25400" y="200690"/>
                    </a:cubicBezTo>
                    <a:cubicBezTo>
                      <a:pt x="25400" y="332152"/>
                      <a:pt x="21590" y="461495"/>
                      <a:pt x="25400" y="592957"/>
                    </a:cubicBezTo>
                    <a:cubicBezTo>
                      <a:pt x="30480" y="749864"/>
                      <a:pt x="30480" y="906771"/>
                      <a:pt x="30480" y="1063678"/>
                    </a:cubicBezTo>
                    <a:cubicBezTo>
                      <a:pt x="31750" y="1318122"/>
                      <a:pt x="31750" y="1572565"/>
                      <a:pt x="31750" y="1827009"/>
                    </a:cubicBezTo>
                    <a:cubicBezTo>
                      <a:pt x="31750" y="2077212"/>
                      <a:pt x="31750" y="2327415"/>
                      <a:pt x="33020" y="2577618"/>
                    </a:cubicBezTo>
                    <a:cubicBezTo>
                      <a:pt x="33020" y="2600942"/>
                      <a:pt x="33020" y="2626386"/>
                      <a:pt x="33020" y="2649710"/>
                    </a:cubicBezTo>
                    <a:cubicBezTo>
                      <a:pt x="33020" y="2670914"/>
                      <a:pt x="33020" y="2694238"/>
                      <a:pt x="39370" y="2717325"/>
                    </a:cubicBezTo>
                    <a:cubicBezTo>
                      <a:pt x="45720" y="2721135"/>
                      <a:pt x="73515" y="2721135"/>
                      <a:pt x="86721" y="2722405"/>
                    </a:cubicBezTo>
                    <a:cubicBezTo>
                      <a:pt x="108729" y="2723675"/>
                      <a:pt x="128537" y="2723675"/>
                      <a:pt x="148345" y="2723675"/>
                    </a:cubicBezTo>
                    <a:cubicBezTo>
                      <a:pt x="216572" y="2721135"/>
                      <a:pt x="282598" y="2722405"/>
                      <a:pt x="350825" y="2723675"/>
                    </a:cubicBezTo>
                    <a:cubicBezTo>
                      <a:pt x="383838" y="2723675"/>
                      <a:pt x="419052" y="2723675"/>
                      <a:pt x="452065" y="2724945"/>
                    </a:cubicBezTo>
                    <a:cubicBezTo>
                      <a:pt x="487279" y="2726215"/>
                      <a:pt x="524694" y="2731295"/>
                      <a:pt x="559908" y="2727485"/>
                    </a:cubicBezTo>
                    <a:cubicBezTo>
                      <a:pt x="625934" y="2721135"/>
                      <a:pt x="696361" y="2724945"/>
                      <a:pt x="762388" y="2724945"/>
                    </a:cubicBezTo>
                    <a:cubicBezTo>
                      <a:pt x="806405" y="2724945"/>
                      <a:pt x="850422" y="2728755"/>
                      <a:pt x="894440" y="2728755"/>
                    </a:cubicBezTo>
                    <a:cubicBezTo>
                      <a:pt x="931854" y="2728755"/>
                      <a:pt x="971470" y="2728755"/>
                      <a:pt x="1008885" y="2727485"/>
                    </a:cubicBezTo>
                    <a:cubicBezTo>
                      <a:pt x="1187155" y="2726215"/>
                      <a:pt x="1363225" y="2724945"/>
                      <a:pt x="1539294" y="2727485"/>
                    </a:cubicBezTo>
                    <a:cubicBezTo>
                      <a:pt x="1609722" y="2728755"/>
                      <a:pt x="1680150" y="2726215"/>
                      <a:pt x="1750578" y="2726215"/>
                    </a:cubicBezTo>
                    <a:cubicBezTo>
                      <a:pt x="1818805" y="2724945"/>
                      <a:pt x="1887032" y="2721135"/>
                      <a:pt x="1955259" y="2724945"/>
                    </a:cubicBezTo>
                    <a:cubicBezTo>
                      <a:pt x="2023486" y="2728755"/>
                      <a:pt x="2093914" y="2726215"/>
                      <a:pt x="2162141" y="2730025"/>
                    </a:cubicBezTo>
                    <a:cubicBezTo>
                      <a:pt x="2232568" y="2733835"/>
                      <a:pt x="2302996" y="2728755"/>
                      <a:pt x="2373424" y="2728755"/>
                    </a:cubicBezTo>
                    <a:cubicBezTo>
                      <a:pt x="2441651" y="2728755"/>
                      <a:pt x="2512079" y="2728755"/>
                      <a:pt x="2580306" y="2730025"/>
                    </a:cubicBezTo>
                    <a:cubicBezTo>
                      <a:pt x="2648533" y="2727485"/>
                      <a:pt x="2712358" y="2724945"/>
                      <a:pt x="2763171" y="2724945"/>
                    </a:cubicBezTo>
                    <a:close/>
                  </a:path>
                </a:pathLst>
              </a:custGeom>
              <a:solidFill>
                <a:srgbClr val="1D4355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0">
              <a:off x="809991" y="747002"/>
              <a:ext cx="5173914" cy="9404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923"/>
                </a:lnSpc>
              </a:pPr>
              <a:r>
                <a:rPr lang="en-US" sz="4231">
                  <a:solidFill>
                    <a:srgbClr val="F7F7F7"/>
                  </a:solidFill>
                  <a:latin typeface="Barlow Semi-Bold"/>
                </a:rPr>
                <a:t>Introduction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809991" y="1967338"/>
              <a:ext cx="5173914" cy="42989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93"/>
                </a:lnSpc>
              </a:pPr>
              <a:r>
                <a:rPr lang="en-US" sz="1650" spc="6">
                  <a:solidFill>
                    <a:srgbClr val="F7F7F7"/>
                  </a:solidFill>
                  <a:latin typeface="Barlow"/>
                </a:rPr>
                <a:t>Micromobility is a term referring to lightweight, compact vehicles that are driven personally by road users at speed lower than 30km/h. (Olabi, et al., 2023). </a:t>
              </a:r>
            </a:p>
            <a:p>
              <a:pPr>
                <a:lnSpc>
                  <a:spcPts val="2393"/>
                </a:lnSpc>
              </a:pPr>
            </a:p>
            <a:p>
              <a:pPr>
                <a:lnSpc>
                  <a:spcPts val="2393"/>
                </a:lnSpc>
              </a:pPr>
              <a:r>
                <a:rPr lang="en-US" sz="1650" spc="6">
                  <a:solidFill>
                    <a:srgbClr val="F7F7F7"/>
                  </a:solidFill>
                  <a:latin typeface="Barlow"/>
                </a:rPr>
                <a:t>The term is generally used to describe systems that incorporate shared mobility services i.e., the provision of bicycles, e-bikes, and e-scooters for short-term rentals. </a:t>
              </a:r>
            </a:p>
            <a:p>
              <a:pPr>
                <a:lnSpc>
                  <a:spcPts val="2393"/>
                </a:lnSpc>
              </a:pP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0">
            <a:off x="547140" y="6990910"/>
            <a:ext cx="3407187" cy="3227536"/>
          </a:xfrm>
          <a:custGeom>
            <a:avLst/>
            <a:gdLst/>
            <a:ahLst/>
            <a:cxnLst/>
            <a:rect r="r" b="b" t="t" l="l"/>
            <a:pathLst>
              <a:path h="3227536" w="3407187">
                <a:moveTo>
                  <a:pt x="0" y="0"/>
                </a:moveTo>
                <a:lnTo>
                  <a:pt x="3407187" y="0"/>
                </a:lnTo>
                <a:lnTo>
                  <a:pt x="3407187" y="3227535"/>
                </a:lnTo>
                <a:lnTo>
                  <a:pt x="0" y="322753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8" id="28"/>
          <p:cNvGrpSpPr/>
          <p:nvPr/>
        </p:nvGrpSpPr>
        <p:grpSpPr>
          <a:xfrm rot="0">
            <a:off x="6551557" y="3575819"/>
            <a:ext cx="4232962" cy="5028859"/>
            <a:chOff x="0" y="0"/>
            <a:chExt cx="5643950" cy="6705145"/>
          </a:xfrm>
        </p:grpSpPr>
        <p:grpSp>
          <p:nvGrpSpPr>
            <p:cNvPr name="Group 29" id="29"/>
            <p:cNvGrpSpPr/>
            <p:nvPr/>
          </p:nvGrpSpPr>
          <p:grpSpPr>
            <a:xfrm rot="-10800000">
              <a:off x="0" y="0"/>
              <a:ext cx="5643950" cy="6705145"/>
              <a:chOff x="0" y="0"/>
              <a:chExt cx="2263732" cy="2689367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13970" y="17780"/>
                <a:ext cx="2233253" cy="2649997"/>
              </a:xfrm>
              <a:custGeom>
                <a:avLst/>
                <a:gdLst/>
                <a:ahLst/>
                <a:cxnLst/>
                <a:rect r="r" b="b" t="t" l="l"/>
                <a:pathLst>
                  <a:path h="2649997" w="2233253">
                    <a:moveTo>
                      <a:pt x="2216742" y="2649997"/>
                    </a:moveTo>
                    <a:lnTo>
                      <a:pt x="15240" y="2642377"/>
                    </a:lnTo>
                    <a:lnTo>
                      <a:pt x="0" y="11430"/>
                    </a:lnTo>
                    <a:lnTo>
                      <a:pt x="2233253" y="0"/>
                    </a:lnTo>
                    <a:close/>
                  </a:path>
                </a:pathLst>
              </a:custGeom>
              <a:solidFill>
                <a:srgbClr val="F2F1EC"/>
              </a:solidFill>
            </p:spPr>
          </p:sp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-2540"/>
                <a:ext cx="2268812" cy="2694447"/>
              </a:xfrm>
              <a:custGeom>
                <a:avLst/>
                <a:gdLst/>
                <a:ahLst/>
                <a:cxnLst/>
                <a:rect r="r" b="b" t="t" l="l"/>
                <a:pathLst>
                  <a:path h="2694447" w="2268812">
                    <a:moveTo>
                      <a:pt x="0" y="15240"/>
                    </a:moveTo>
                    <a:cubicBezTo>
                      <a:pt x="41910" y="19050"/>
                      <a:pt x="95773" y="20320"/>
                      <a:pt x="153851" y="22860"/>
                    </a:cubicBezTo>
                    <a:cubicBezTo>
                      <a:pt x="211930" y="24130"/>
                      <a:pt x="271769" y="30480"/>
                      <a:pt x="331608" y="27940"/>
                    </a:cubicBezTo>
                    <a:cubicBezTo>
                      <a:pt x="359767" y="26670"/>
                      <a:pt x="387927" y="22860"/>
                      <a:pt x="416086" y="20320"/>
                    </a:cubicBezTo>
                    <a:cubicBezTo>
                      <a:pt x="446006" y="17780"/>
                      <a:pt x="475925" y="17780"/>
                      <a:pt x="505844" y="19050"/>
                    </a:cubicBezTo>
                    <a:cubicBezTo>
                      <a:pt x="556883" y="20320"/>
                      <a:pt x="607922" y="20320"/>
                      <a:pt x="657201" y="19050"/>
                    </a:cubicBezTo>
                    <a:cubicBezTo>
                      <a:pt x="783919" y="16510"/>
                      <a:pt x="910636" y="20320"/>
                      <a:pt x="1039114" y="17780"/>
                    </a:cubicBezTo>
                    <a:cubicBezTo>
                      <a:pt x="1250309" y="11430"/>
                      <a:pt x="1461505" y="6350"/>
                      <a:pt x="1674461" y="10160"/>
                    </a:cubicBezTo>
                    <a:cubicBezTo>
                      <a:pt x="1794138" y="12700"/>
                      <a:pt x="1915576" y="16510"/>
                      <a:pt x="2035254" y="11430"/>
                    </a:cubicBezTo>
                    <a:cubicBezTo>
                      <a:pt x="2091573" y="8890"/>
                      <a:pt x="2147891" y="1270"/>
                      <a:pt x="2205312" y="3810"/>
                    </a:cubicBezTo>
                    <a:cubicBezTo>
                      <a:pt x="2218012" y="3810"/>
                      <a:pt x="2243412" y="0"/>
                      <a:pt x="2252302" y="10160"/>
                    </a:cubicBezTo>
                    <a:cubicBezTo>
                      <a:pt x="2257383" y="15240"/>
                      <a:pt x="2256112" y="22860"/>
                      <a:pt x="2257383" y="29210"/>
                    </a:cubicBezTo>
                    <a:cubicBezTo>
                      <a:pt x="2258652" y="36830"/>
                      <a:pt x="2259923" y="45720"/>
                      <a:pt x="2262462" y="53340"/>
                    </a:cubicBezTo>
                    <a:cubicBezTo>
                      <a:pt x="2268812" y="96231"/>
                      <a:pt x="2267542" y="154144"/>
                      <a:pt x="2267542" y="212058"/>
                    </a:cubicBezTo>
                    <a:cubicBezTo>
                      <a:pt x="2267542" y="276176"/>
                      <a:pt x="2267542" y="340294"/>
                      <a:pt x="2267542" y="404412"/>
                    </a:cubicBezTo>
                    <a:cubicBezTo>
                      <a:pt x="2267542" y="545058"/>
                      <a:pt x="2266273" y="683636"/>
                      <a:pt x="2263733" y="824282"/>
                    </a:cubicBezTo>
                    <a:cubicBezTo>
                      <a:pt x="2261192" y="944245"/>
                      <a:pt x="2258652" y="1062139"/>
                      <a:pt x="2258652" y="1182102"/>
                    </a:cubicBezTo>
                    <a:cubicBezTo>
                      <a:pt x="2257383" y="1442711"/>
                      <a:pt x="2256112" y="1705389"/>
                      <a:pt x="2256112" y="1968066"/>
                    </a:cubicBezTo>
                    <a:cubicBezTo>
                      <a:pt x="2254842" y="2179035"/>
                      <a:pt x="2257383" y="2392073"/>
                      <a:pt x="2253573" y="2603042"/>
                    </a:cubicBezTo>
                    <a:cubicBezTo>
                      <a:pt x="2253573" y="2627862"/>
                      <a:pt x="2252302" y="2652537"/>
                      <a:pt x="2251033" y="2667777"/>
                    </a:cubicBezTo>
                    <a:cubicBezTo>
                      <a:pt x="2249762" y="2683017"/>
                      <a:pt x="2244683" y="2694447"/>
                      <a:pt x="2228173" y="2693177"/>
                    </a:cubicBezTo>
                    <a:cubicBezTo>
                      <a:pt x="2206582" y="2690637"/>
                      <a:pt x="2177811" y="2686827"/>
                      <a:pt x="2146131" y="2688097"/>
                    </a:cubicBezTo>
                    <a:cubicBezTo>
                      <a:pt x="2026454" y="2690637"/>
                      <a:pt x="1908536" y="2688097"/>
                      <a:pt x="1788859" y="2685557"/>
                    </a:cubicBezTo>
                    <a:cubicBezTo>
                      <a:pt x="1551263" y="2680477"/>
                      <a:pt x="1313668" y="2685557"/>
                      <a:pt x="1076073" y="2681747"/>
                    </a:cubicBezTo>
                    <a:cubicBezTo>
                      <a:pt x="951115" y="2679207"/>
                      <a:pt x="826158" y="2680477"/>
                      <a:pt x="701200" y="2680477"/>
                    </a:cubicBezTo>
                    <a:cubicBezTo>
                      <a:pt x="667761" y="2680477"/>
                      <a:pt x="636082" y="2679207"/>
                      <a:pt x="602642" y="2679207"/>
                    </a:cubicBezTo>
                    <a:cubicBezTo>
                      <a:pt x="544564" y="2677937"/>
                      <a:pt x="488245" y="2681747"/>
                      <a:pt x="430166" y="2680477"/>
                    </a:cubicBezTo>
                    <a:cubicBezTo>
                      <a:pt x="372087" y="2679207"/>
                      <a:pt x="312248" y="2677937"/>
                      <a:pt x="254169" y="2676667"/>
                    </a:cubicBezTo>
                    <a:cubicBezTo>
                      <a:pt x="194331" y="2675397"/>
                      <a:pt x="97533" y="2675397"/>
                      <a:pt x="41910" y="2672857"/>
                    </a:cubicBezTo>
                    <a:cubicBezTo>
                      <a:pt x="17780" y="2670317"/>
                      <a:pt x="19050" y="2669047"/>
                      <a:pt x="19050" y="2638204"/>
                    </a:cubicBezTo>
                    <a:cubicBezTo>
                      <a:pt x="19050" y="2631999"/>
                      <a:pt x="19050" y="2623725"/>
                      <a:pt x="19050" y="2617521"/>
                    </a:cubicBezTo>
                    <a:cubicBezTo>
                      <a:pt x="19050" y="2584427"/>
                      <a:pt x="19050" y="2553403"/>
                      <a:pt x="19050" y="2520309"/>
                    </a:cubicBezTo>
                    <a:cubicBezTo>
                      <a:pt x="19050" y="2404483"/>
                      <a:pt x="19050" y="2288657"/>
                      <a:pt x="19050" y="2172830"/>
                    </a:cubicBezTo>
                    <a:cubicBezTo>
                      <a:pt x="19050" y="1903948"/>
                      <a:pt x="19050" y="1635066"/>
                      <a:pt x="19050" y="1366183"/>
                    </a:cubicBezTo>
                    <a:cubicBezTo>
                      <a:pt x="19050" y="1297929"/>
                      <a:pt x="19050" y="1231742"/>
                      <a:pt x="17780" y="1163487"/>
                    </a:cubicBezTo>
                    <a:cubicBezTo>
                      <a:pt x="12700" y="884263"/>
                      <a:pt x="12700" y="605039"/>
                      <a:pt x="8890" y="327884"/>
                    </a:cubicBezTo>
                    <a:cubicBezTo>
                      <a:pt x="8890" y="267902"/>
                      <a:pt x="7620" y="207921"/>
                      <a:pt x="7620" y="147939"/>
                    </a:cubicBezTo>
                    <a:cubicBezTo>
                      <a:pt x="3810" y="87958"/>
                      <a:pt x="0" y="48260"/>
                      <a:pt x="0" y="15240"/>
                    </a:cubicBezTo>
                    <a:close/>
                    <a:moveTo>
                      <a:pt x="2224362" y="2660157"/>
                    </a:moveTo>
                    <a:cubicBezTo>
                      <a:pt x="2226902" y="2603042"/>
                      <a:pt x="2225633" y="2538924"/>
                      <a:pt x="2226902" y="2472738"/>
                    </a:cubicBezTo>
                    <a:cubicBezTo>
                      <a:pt x="2228173" y="2346570"/>
                      <a:pt x="2228173" y="2218334"/>
                      <a:pt x="2229442" y="2092166"/>
                    </a:cubicBezTo>
                    <a:cubicBezTo>
                      <a:pt x="2230712" y="1817078"/>
                      <a:pt x="2231983" y="1544060"/>
                      <a:pt x="2233252" y="1268972"/>
                    </a:cubicBezTo>
                    <a:cubicBezTo>
                      <a:pt x="2235792" y="925630"/>
                      <a:pt x="2240873" y="584356"/>
                      <a:pt x="2242142" y="241014"/>
                    </a:cubicBezTo>
                    <a:cubicBezTo>
                      <a:pt x="2242142" y="185169"/>
                      <a:pt x="2243412" y="129324"/>
                      <a:pt x="2242142" y="73660"/>
                    </a:cubicBezTo>
                    <a:cubicBezTo>
                      <a:pt x="2242142" y="64770"/>
                      <a:pt x="2240873" y="55880"/>
                      <a:pt x="2238333" y="46990"/>
                    </a:cubicBezTo>
                    <a:cubicBezTo>
                      <a:pt x="2237062" y="43180"/>
                      <a:pt x="2237062" y="39370"/>
                      <a:pt x="2235792" y="35560"/>
                    </a:cubicBezTo>
                    <a:cubicBezTo>
                      <a:pt x="2234523" y="26670"/>
                      <a:pt x="2235792" y="29210"/>
                      <a:pt x="2228173" y="26670"/>
                    </a:cubicBezTo>
                    <a:cubicBezTo>
                      <a:pt x="2214202" y="21590"/>
                      <a:pt x="2186611" y="25400"/>
                      <a:pt x="2167251" y="25400"/>
                    </a:cubicBezTo>
                    <a:cubicBezTo>
                      <a:pt x="2051093" y="31750"/>
                      <a:pt x="1934936" y="35560"/>
                      <a:pt x="1817018" y="31750"/>
                    </a:cubicBezTo>
                    <a:cubicBezTo>
                      <a:pt x="1586463" y="25400"/>
                      <a:pt x="1352387" y="24130"/>
                      <a:pt x="1121832" y="35560"/>
                    </a:cubicBezTo>
                    <a:cubicBezTo>
                      <a:pt x="1058473" y="39370"/>
                      <a:pt x="995115" y="40640"/>
                      <a:pt x="931756" y="40640"/>
                    </a:cubicBezTo>
                    <a:cubicBezTo>
                      <a:pt x="877197" y="40640"/>
                      <a:pt x="820878" y="36830"/>
                      <a:pt x="766319" y="38100"/>
                    </a:cubicBezTo>
                    <a:cubicBezTo>
                      <a:pt x="678321" y="40640"/>
                      <a:pt x="592083" y="39370"/>
                      <a:pt x="504084" y="39370"/>
                    </a:cubicBezTo>
                    <a:cubicBezTo>
                      <a:pt x="446006" y="39370"/>
                      <a:pt x="389687" y="48260"/>
                      <a:pt x="331608" y="49530"/>
                    </a:cubicBezTo>
                    <a:cubicBezTo>
                      <a:pt x="277049" y="50800"/>
                      <a:pt x="220730" y="44450"/>
                      <a:pt x="164411" y="41910"/>
                    </a:cubicBezTo>
                    <a:cubicBezTo>
                      <a:pt x="138012" y="40640"/>
                      <a:pt x="109852" y="39370"/>
                      <a:pt x="81693" y="38100"/>
                    </a:cubicBezTo>
                    <a:cubicBezTo>
                      <a:pt x="67613" y="36830"/>
                      <a:pt x="53533" y="36830"/>
                      <a:pt x="43180" y="35560"/>
                    </a:cubicBezTo>
                    <a:cubicBezTo>
                      <a:pt x="38100" y="35560"/>
                      <a:pt x="31750" y="34290"/>
                      <a:pt x="27940" y="35560"/>
                    </a:cubicBezTo>
                    <a:cubicBezTo>
                      <a:pt x="21590" y="38100"/>
                      <a:pt x="22860" y="35560"/>
                      <a:pt x="21590" y="44450"/>
                    </a:cubicBezTo>
                    <a:cubicBezTo>
                      <a:pt x="19050" y="59690"/>
                      <a:pt x="24130" y="79685"/>
                      <a:pt x="24130" y="104505"/>
                    </a:cubicBezTo>
                    <a:cubicBezTo>
                      <a:pt x="25400" y="135529"/>
                      <a:pt x="25400" y="166554"/>
                      <a:pt x="25400" y="197579"/>
                    </a:cubicBezTo>
                    <a:cubicBezTo>
                      <a:pt x="25400" y="325815"/>
                      <a:pt x="21590" y="451983"/>
                      <a:pt x="25400" y="580220"/>
                    </a:cubicBezTo>
                    <a:cubicBezTo>
                      <a:pt x="30480" y="733276"/>
                      <a:pt x="30480" y="886332"/>
                      <a:pt x="30480" y="1039388"/>
                    </a:cubicBezTo>
                    <a:cubicBezTo>
                      <a:pt x="31750" y="1287587"/>
                      <a:pt x="31750" y="1535786"/>
                      <a:pt x="31750" y="1783985"/>
                    </a:cubicBezTo>
                    <a:cubicBezTo>
                      <a:pt x="31750" y="2028048"/>
                      <a:pt x="31750" y="2272110"/>
                      <a:pt x="33020" y="2516173"/>
                    </a:cubicBezTo>
                    <a:cubicBezTo>
                      <a:pt x="33020" y="2538924"/>
                      <a:pt x="33020" y="2563744"/>
                      <a:pt x="33020" y="2586496"/>
                    </a:cubicBezTo>
                    <a:cubicBezTo>
                      <a:pt x="33020" y="2607179"/>
                      <a:pt x="33020" y="2629930"/>
                      <a:pt x="39370" y="2652537"/>
                    </a:cubicBezTo>
                    <a:cubicBezTo>
                      <a:pt x="45720" y="2656347"/>
                      <a:pt x="69373" y="2656347"/>
                      <a:pt x="79933" y="2657617"/>
                    </a:cubicBezTo>
                    <a:cubicBezTo>
                      <a:pt x="97533" y="2658887"/>
                      <a:pt x="113372" y="2658887"/>
                      <a:pt x="129212" y="2658887"/>
                    </a:cubicBezTo>
                    <a:cubicBezTo>
                      <a:pt x="183771" y="2656347"/>
                      <a:pt x="236570" y="2657617"/>
                      <a:pt x="291129" y="2658887"/>
                    </a:cubicBezTo>
                    <a:cubicBezTo>
                      <a:pt x="317528" y="2658887"/>
                      <a:pt x="345688" y="2658887"/>
                      <a:pt x="372087" y="2660157"/>
                    </a:cubicBezTo>
                    <a:cubicBezTo>
                      <a:pt x="400246" y="2661427"/>
                      <a:pt x="430166" y="2666507"/>
                      <a:pt x="458325" y="2662697"/>
                    </a:cubicBezTo>
                    <a:cubicBezTo>
                      <a:pt x="511124" y="2656347"/>
                      <a:pt x="567443" y="2660157"/>
                      <a:pt x="620242" y="2660157"/>
                    </a:cubicBezTo>
                    <a:cubicBezTo>
                      <a:pt x="655441" y="2660157"/>
                      <a:pt x="690641" y="2663967"/>
                      <a:pt x="725840" y="2663967"/>
                    </a:cubicBezTo>
                    <a:cubicBezTo>
                      <a:pt x="755759" y="2663967"/>
                      <a:pt x="787439" y="2663967"/>
                      <a:pt x="817358" y="2662697"/>
                    </a:cubicBezTo>
                    <a:cubicBezTo>
                      <a:pt x="959915" y="2661427"/>
                      <a:pt x="1100712" y="2660157"/>
                      <a:pt x="1241509" y="2662697"/>
                    </a:cubicBezTo>
                    <a:cubicBezTo>
                      <a:pt x="1297828" y="2663967"/>
                      <a:pt x="1354147" y="2661427"/>
                      <a:pt x="1410466" y="2661427"/>
                    </a:cubicBezTo>
                    <a:cubicBezTo>
                      <a:pt x="1465025" y="2660157"/>
                      <a:pt x="1519584" y="2656347"/>
                      <a:pt x="1574143" y="2660157"/>
                    </a:cubicBezTo>
                    <a:cubicBezTo>
                      <a:pt x="1628702" y="2663967"/>
                      <a:pt x="1685021" y="2661427"/>
                      <a:pt x="1739579" y="2665237"/>
                    </a:cubicBezTo>
                    <a:cubicBezTo>
                      <a:pt x="1795898" y="2669047"/>
                      <a:pt x="1852217" y="2663967"/>
                      <a:pt x="1908536" y="2663967"/>
                    </a:cubicBezTo>
                    <a:cubicBezTo>
                      <a:pt x="1963095" y="2663967"/>
                      <a:pt x="2019414" y="2663967"/>
                      <a:pt x="2073973" y="2665237"/>
                    </a:cubicBezTo>
                    <a:cubicBezTo>
                      <a:pt x="2128532" y="2662697"/>
                      <a:pt x="2179571" y="2660157"/>
                      <a:pt x="2224362" y="2660157"/>
                    </a:cubicBezTo>
                    <a:close/>
                  </a:path>
                </a:pathLst>
              </a:custGeom>
              <a:solidFill>
                <a:srgbClr val="F2F1EC"/>
              </a:solidFill>
            </p:spPr>
          </p:sp>
        </p:grpSp>
        <p:sp>
          <p:nvSpPr>
            <p:cNvPr name="TextBox 32" id="32"/>
            <p:cNvSpPr txBox="true"/>
            <p:nvPr/>
          </p:nvSpPr>
          <p:spPr>
            <a:xfrm rot="0">
              <a:off x="260310" y="118650"/>
              <a:ext cx="5123330" cy="894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rgbClr val="1D4355"/>
                  </a:solidFill>
                  <a:latin typeface="Barlow Semi-Bold"/>
                </a:rPr>
                <a:t>Objective</a:t>
              </a:r>
            </a:p>
          </p:txBody>
        </p:sp>
        <p:sp>
          <p:nvSpPr>
            <p:cNvPr name="Freeform 33" id="33"/>
            <p:cNvSpPr/>
            <p:nvPr/>
          </p:nvSpPr>
          <p:spPr>
            <a:xfrm flipH="false" flipV="false" rot="0">
              <a:off x="3232569" y="194850"/>
              <a:ext cx="2324234" cy="2126674"/>
            </a:xfrm>
            <a:custGeom>
              <a:avLst/>
              <a:gdLst/>
              <a:ahLst/>
              <a:cxnLst/>
              <a:rect r="r" b="b" t="t" l="l"/>
              <a:pathLst>
                <a:path h="2126674" w="2324234">
                  <a:moveTo>
                    <a:pt x="0" y="0"/>
                  </a:moveTo>
                  <a:lnTo>
                    <a:pt x="2324234" y="0"/>
                  </a:lnTo>
                  <a:lnTo>
                    <a:pt x="2324234" y="2126674"/>
                  </a:lnTo>
                  <a:lnTo>
                    <a:pt x="0" y="21266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 rot="0">
              <a:off x="260310" y="965198"/>
              <a:ext cx="5123330" cy="52591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453"/>
                </a:lnSpc>
              </a:pPr>
              <a:r>
                <a:rPr lang="en-US" sz="1692" spc="6">
                  <a:solidFill>
                    <a:srgbClr val="1D4355"/>
                  </a:solidFill>
                  <a:latin typeface="Barlow"/>
                </a:rPr>
                <a:t>With the goal of creating a framework specific to British Columbia, for the introduction and adoption of micromobility systems in urban cities, we are exploring the following questions:</a:t>
              </a:r>
            </a:p>
            <a:p>
              <a:pPr marL="365317" indent="-182659" lvl="1">
                <a:lnSpc>
                  <a:spcPts val="2453"/>
                </a:lnSpc>
                <a:buFont typeface="Arial"/>
                <a:buChar char="•"/>
              </a:pPr>
              <a:r>
                <a:rPr lang="en-US" sz="1692" spc="6">
                  <a:solidFill>
                    <a:srgbClr val="1D4355"/>
                  </a:solidFill>
                  <a:latin typeface="Barlow"/>
                </a:rPr>
                <a:t>How can the adoption of micromobility impact sustainable development goals in Canadian urban centres?</a:t>
              </a:r>
            </a:p>
            <a:p>
              <a:pPr marL="365317" indent="-182659" lvl="1">
                <a:lnSpc>
                  <a:spcPts val="2453"/>
                </a:lnSpc>
                <a:buFont typeface="Arial"/>
                <a:buChar char="•"/>
              </a:pPr>
              <a:r>
                <a:rPr lang="en-US" sz="1692" spc="6">
                  <a:solidFill>
                    <a:srgbClr val="1D4355"/>
                  </a:solidFill>
                  <a:latin typeface="Barlow"/>
                </a:rPr>
                <a:t>What are the regulatory challenges and successes experienced by different Canadian municipalities in managing micromobility?</a:t>
              </a:r>
            </a:p>
          </p:txBody>
        </p:sp>
      </p:grpSp>
      <p:sp>
        <p:nvSpPr>
          <p:cNvPr name="Freeform 35" id="35"/>
          <p:cNvSpPr/>
          <p:nvPr/>
        </p:nvSpPr>
        <p:spPr>
          <a:xfrm flipH="false" flipV="false" rot="0">
            <a:off x="10945388" y="8395753"/>
            <a:ext cx="2672496" cy="2308065"/>
          </a:xfrm>
          <a:custGeom>
            <a:avLst/>
            <a:gdLst/>
            <a:ahLst/>
            <a:cxnLst/>
            <a:rect r="r" b="b" t="t" l="l"/>
            <a:pathLst>
              <a:path h="2308065" w="2672496">
                <a:moveTo>
                  <a:pt x="0" y="0"/>
                </a:moveTo>
                <a:lnTo>
                  <a:pt x="2672496" y="0"/>
                </a:lnTo>
                <a:lnTo>
                  <a:pt x="2672496" y="2308065"/>
                </a:lnTo>
                <a:lnTo>
                  <a:pt x="0" y="230806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6504056" y="8585636"/>
            <a:ext cx="1430195" cy="1351534"/>
          </a:xfrm>
          <a:custGeom>
            <a:avLst/>
            <a:gdLst/>
            <a:ahLst/>
            <a:cxnLst/>
            <a:rect r="r" b="b" t="t" l="l"/>
            <a:pathLst>
              <a:path h="1351534" w="1430195">
                <a:moveTo>
                  <a:pt x="0" y="0"/>
                </a:moveTo>
                <a:lnTo>
                  <a:pt x="1430194" y="0"/>
                </a:lnTo>
                <a:lnTo>
                  <a:pt x="1430194" y="1351534"/>
                </a:lnTo>
                <a:lnTo>
                  <a:pt x="0" y="135153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228169" y="2639776"/>
            <a:ext cx="800531" cy="794709"/>
          </a:xfrm>
          <a:custGeom>
            <a:avLst/>
            <a:gdLst/>
            <a:ahLst/>
            <a:cxnLst/>
            <a:rect r="r" b="b" t="t" l="l"/>
            <a:pathLst>
              <a:path h="794709" w="800531">
                <a:moveTo>
                  <a:pt x="0" y="0"/>
                </a:moveTo>
                <a:lnTo>
                  <a:pt x="800531" y="0"/>
                </a:lnTo>
                <a:lnTo>
                  <a:pt x="800531" y="794709"/>
                </a:lnTo>
                <a:lnTo>
                  <a:pt x="0" y="79470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true" flipV="false" rot="0">
            <a:off x="5231886" y="3784743"/>
            <a:ext cx="1319672" cy="3075506"/>
          </a:xfrm>
          <a:custGeom>
            <a:avLst/>
            <a:gdLst/>
            <a:ahLst/>
            <a:cxnLst/>
            <a:rect r="r" b="b" t="t" l="l"/>
            <a:pathLst>
              <a:path h="3075506" w="1319672">
                <a:moveTo>
                  <a:pt x="1319671" y="0"/>
                </a:moveTo>
                <a:lnTo>
                  <a:pt x="0" y="0"/>
                </a:lnTo>
                <a:lnTo>
                  <a:pt x="0" y="3075506"/>
                </a:lnTo>
                <a:lnTo>
                  <a:pt x="1319671" y="3075506"/>
                </a:lnTo>
                <a:lnTo>
                  <a:pt x="1319671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0516656" y="4988051"/>
            <a:ext cx="1273079" cy="2659173"/>
          </a:xfrm>
          <a:custGeom>
            <a:avLst/>
            <a:gdLst/>
            <a:ahLst/>
            <a:cxnLst/>
            <a:rect r="r" b="b" t="t" l="l"/>
            <a:pathLst>
              <a:path h="2659173" w="1273079">
                <a:moveTo>
                  <a:pt x="0" y="0"/>
                </a:moveTo>
                <a:lnTo>
                  <a:pt x="1273079" y="0"/>
                </a:lnTo>
                <a:lnTo>
                  <a:pt x="1273079" y="2659173"/>
                </a:lnTo>
                <a:lnTo>
                  <a:pt x="0" y="2659173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6986657" y="8604677"/>
            <a:ext cx="1452736" cy="1605233"/>
          </a:xfrm>
          <a:custGeom>
            <a:avLst/>
            <a:gdLst/>
            <a:ahLst/>
            <a:cxnLst/>
            <a:rect r="r" b="b" t="t" l="l"/>
            <a:pathLst>
              <a:path h="1605233" w="1452736">
                <a:moveTo>
                  <a:pt x="0" y="0"/>
                </a:moveTo>
                <a:lnTo>
                  <a:pt x="1452735" y="0"/>
                </a:lnTo>
                <a:lnTo>
                  <a:pt x="1452735" y="1605233"/>
                </a:lnTo>
                <a:lnTo>
                  <a:pt x="0" y="1605233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1" id="41"/>
          <p:cNvGrpSpPr/>
          <p:nvPr/>
        </p:nvGrpSpPr>
        <p:grpSpPr>
          <a:xfrm rot="0">
            <a:off x="413341" y="206948"/>
            <a:ext cx="9748953" cy="2080237"/>
            <a:chOff x="0" y="0"/>
            <a:chExt cx="12998604" cy="2773650"/>
          </a:xfrm>
        </p:grpSpPr>
        <p:sp>
          <p:nvSpPr>
            <p:cNvPr name="TextBox 42" id="42"/>
            <p:cNvSpPr txBox="true"/>
            <p:nvPr/>
          </p:nvSpPr>
          <p:spPr>
            <a:xfrm rot="0">
              <a:off x="0" y="76200"/>
              <a:ext cx="12998604" cy="21604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35"/>
                </a:lnSpc>
              </a:pPr>
              <a:r>
                <a:rPr lang="en-US" sz="4135">
                  <a:solidFill>
                    <a:srgbClr val="F7F7F7"/>
                  </a:solidFill>
                  <a:latin typeface="Barlow Bold"/>
                </a:rPr>
                <a:t>Micromobility Adoption: The Key to Sustainability and Active Transportation In British Columbia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0" y="2415631"/>
              <a:ext cx="12998604" cy="3580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279"/>
                </a:lnSpc>
              </a:pPr>
              <a:r>
                <a:rPr lang="en-US" sz="1628" spc="6">
                  <a:solidFill>
                    <a:srgbClr val="F7F7F7"/>
                  </a:solidFill>
                  <a:latin typeface="Barlow"/>
                </a:rPr>
                <a:t>Author: Rufaro Mundangepfupfu                                                                      Instructors:  Dr. Zubair Raja &amp; Dr. Afia Raja</a:t>
              </a:r>
            </a:p>
          </p:txBody>
        </p:sp>
      </p:grpSp>
      <p:sp>
        <p:nvSpPr>
          <p:cNvPr name="TextBox 44" id="44"/>
          <p:cNvSpPr txBox="true"/>
          <p:nvPr/>
        </p:nvSpPr>
        <p:spPr>
          <a:xfrm rot="0">
            <a:off x="3954327" y="4348065"/>
            <a:ext cx="910009" cy="89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2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DAF_EkDrLQM</dc:identifier>
  <dcterms:modified xsi:type="dcterms:W3CDTF">2011-08-01T06:04:30Z</dcterms:modified>
  <cp:revision>1</cp:revision>
  <dc:title>In a Nutshell Presentation Slide</dc:title>
</cp:coreProperties>
</file>