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aven Pro" pitchFamily="2" charset="77"/>
      <p:regular r:id="rId8"/>
    </p:embeddedFont>
    <p:embeddedFont>
      <p:font typeface="Maven Pro Bold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5" autoAdjust="0"/>
  </p:normalViewPr>
  <p:slideViewPr>
    <p:cSldViewPr>
      <p:cViewPr varScale="1">
        <p:scale>
          <a:sx n="71" d="100"/>
          <a:sy n="71" d="100"/>
        </p:scale>
        <p:origin x="76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43398"/>
            <a:ext cx="3745017" cy="1872509"/>
          </a:xfrm>
          <a:custGeom>
            <a:avLst/>
            <a:gdLst/>
            <a:ahLst/>
            <a:cxnLst/>
            <a:rect l="l" t="t" r="r" b="b"/>
            <a:pathLst>
              <a:path w="3745017" h="1872509">
                <a:moveTo>
                  <a:pt x="0" y="0"/>
                </a:moveTo>
                <a:lnTo>
                  <a:pt x="3745017" y="0"/>
                </a:lnTo>
                <a:lnTo>
                  <a:pt x="3745017" y="1872509"/>
                </a:lnTo>
                <a:lnTo>
                  <a:pt x="0" y="1872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694919" y="8414211"/>
            <a:ext cx="10898162" cy="1688178"/>
            <a:chOff x="0" y="0"/>
            <a:chExt cx="14530883" cy="2250904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14486351" cy="1310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6"/>
                </a:lnSpc>
              </a:pPr>
              <a:r>
                <a:rPr lang="en-US" sz="3736">
                  <a:solidFill>
                    <a:srgbClr val="252930"/>
                  </a:solidFill>
                  <a:latin typeface="Maven Pro"/>
                  <a:ea typeface="Maven Pro"/>
                  <a:cs typeface="Maven Pro"/>
                  <a:sym typeface="Maven Pro"/>
                </a:rPr>
                <a:t>PI: Rufaro Mundangepfupfu</a:t>
              </a:r>
            </a:p>
            <a:p>
              <a:pPr algn="ctr">
                <a:lnSpc>
                  <a:spcPts val="3736"/>
                </a:lnSpc>
              </a:pPr>
              <a:r>
                <a:rPr lang="en-US" sz="3736">
                  <a:solidFill>
                    <a:srgbClr val="252930"/>
                  </a:solidFill>
                  <a:latin typeface="Maven Pro"/>
                  <a:ea typeface="Maven Pro"/>
                  <a:cs typeface="Maven Pro"/>
                  <a:sym typeface="Maven Pro"/>
                </a:rPr>
                <a:t>Supervisor: Dr. Zubair Raja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4532" y="1561054"/>
              <a:ext cx="14486351" cy="689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6"/>
                </a:lnSpc>
              </a:pPr>
              <a:r>
                <a:rPr lang="en-US" sz="3736">
                  <a:solidFill>
                    <a:srgbClr val="252930"/>
                  </a:solidFill>
                  <a:latin typeface="Maven Pro"/>
                  <a:ea typeface="Maven Pro"/>
                  <a:cs typeface="Maven Pro"/>
                  <a:sym typeface="Maven Pro"/>
                </a:rPr>
                <a:t>Thompson Rivers University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77439" y="791729"/>
            <a:ext cx="15881861" cy="254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b="1">
                <a:solidFill>
                  <a:srgbClr val="25293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SHAPING TOMORROW’S CITIES: THE SUSTAINABLE POTENTIAL OF MICROMOBILITY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3827031"/>
            <a:ext cx="18288000" cy="4421619"/>
            <a:chOff x="0" y="0"/>
            <a:chExt cx="24384000" cy="589549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t="26300" b="26300"/>
            <a:stretch>
              <a:fillRect/>
            </a:stretch>
          </p:blipFill>
          <p:spPr>
            <a:xfrm>
              <a:off x="0" y="0"/>
              <a:ext cx="24384000" cy="384566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t="38087" b="38087"/>
            <a:stretch>
              <a:fillRect/>
            </a:stretch>
          </p:blipFill>
          <p:spPr>
            <a:xfrm>
              <a:off x="0" y="3972662"/>
              <a:ext cx="12128500" cy="192283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t="34594" b="34594"/>
            <a:stretch>
              <a:fillRect/>
            </a:stretch>
          </p:blipFill>
          <p:spPr>
            <a:xfrm>
              <a:off x="12255500" y="3972662"/>
              <a:ext cx="12128500" cy="1922831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4542983" y="8743398"/>
            <a:ext cx="3745017" cy="1872509"/>
          </a:xfrm>
          <a:custGeom>
            <a:avLst/>
            <a:gdLst/>
            <a:ahLst/>
            <a:cxnLst/>
            <a:rect l="l" t="t" r="r" b="b"/>
            <a:pathLst>
              <a:path w="3745017" h="1872509">
                <a:moveTo>
                  <a:pt x="0" y="0"/>
                </a:moveTo>
                <a:lnTo>
                  <a:pt x="3745017" y="0"/>
                </a:lnTo>
                <a:lnTo>
                  <a:pt x="3745017" y="1872509"/>
                </a:lnTo>
                <a:lnTo>
                  <a:pt x="0" y="1872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74593"/>
            <a:ext cx="809919" cy="3227938"/>
          </a:xfrm>
          <a:custGeom>
            <a:avLst/>
            <a:gdLst/>
            <a:ahLst/>
            <a:cxnLst/>
            <a:rect l="l" t="t" r="r" b="b"/>
            <a:pathLst>
              <a:path w="809919" h="3227938">
                <a:moveTo>
                  <a:pt x="0" y="0"/>
                </a:moveTo>
                <a:lnTo>
                  <a:pt x="809919" y="0"/>
                </a:lnTo>
                <a:lnTo>
                  <a:pt x="809919" y="3227938"/>
                </a:lnTo>
                <a:lnTo>
                  <a:pt x="0" y="3227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13969" y="8304597"/>
            <a:ext cx="4261740" cy="2130870"/>
          </a:xfrm>
          <a:custGeom>
            <a:avLst/>
            <a:gdLst/>
            <a:ahLst/>
            <a:cxnLst/>
            <a:rect l="l" t="t" r="r" b="b"/>
            <a:pathLst>
              <a:path w="4261740" h="2130870">
                <a:moveTo>
                  <a:pt x="0" y="0"/>
                </a:moveTo>
                <a:lnTo>
                  <a:pt x="4261740" y="0"/>
                </a:lnTo>
                <a:lnTo>
                  <a:pt x="4261740" y="2130870"/>
                </a:lnTo>
                <a:lnTo>
                  <a:pt x="0" y="2130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17582856" y="118636"/>
            <a:ext cx="809919" cy="3227938"/>
          </a:xfrm>
          <a:custGeom>
            <a:avLst/>
            <a:gdLst/>
            <a:ahLst/>
            <a:cxnLst/>
            <a:rect l="l" t="t" r="r" b="b"/>
            <a:pathLst>
              <a:path w="809919" h="3227938">
                <a:moveTo>
                  <a:pt x="0" y="0"/>
                </a:moveTo>
                <a:lnTo>
                  <a:pt x="809919" y="0"/>
                </a:lnTo>
                <a:lnTo>
                  <a:pt x="809919" y="3227938"/>
                </a:lnTo>
                <a:lnTo>
                  <a:pt x="0" y="3227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12517066" y="-114300"/>
            <a:ext cx="4261740" cy="2130870"/>
          </a:xfrm>
          <a:custGeom>
            <a:avLst/>
            <a:gdLst/>
            <a:ahLst/>
            <a:cxnLst/>
            <a:rect l="l" t="t" r="r" b="b"/>
            <a:pathLst>
              <a:path w="4261740" h="2130870">
                <a:moveTo>
                  <a:pt x="0" y="0"/>
                </a:moveTo>
                <a:lnTo>
                  <a:pt x="4261740" y="0"/>
                </a:lnTo>
                <a:lnTo>
                  <a:pt x="4261740" y="2130870"/>
                </a:lnTo>
                <a:lnTo>
                  <a:pt x="0" y="2130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427515" y="7506466"/>
            <a:ext cx="2560301" cy="2560301"/>
          </a:xfrm>
          <a:custGeom>
            <a:avLst/>
            <a:gdLst/>
            <a:ahLst/>
            <a:cxnLst/>
            <a:rect l="l" t="t" r="r" b="b"/>
            <a:pathLst>
              <a:path w="2560301" h="2560301">
                <a:moveTo>
                  <a:pt x="0" y="0"/>
                </a:moveTo>
                <a:lnTo>
                  <a:pt x="2560300" y="0"/>
                </a:lnTo>
                <a:lnTo>
                  <a:pt x="2560300" y="2560301"/>
                </a:lnTo>
                <a:lnTo>
                  <a:pt x="0" y="25603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754150" y="3832722"/>
            <a:ext cx="12779699" cy="1791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5"/>
              </a:lnSpc>
            </a:pPr>
            <a:r>
              <a:rPr lang="en-US" sz="15544" b="1">
                <a:solidFill>
                  <a:srgbClr val="252D37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43940" y="5955758"/>
            <a:ext cx="980011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6"/>
              </a:lnSpc>
            </a:pPr>
            <a:r>
              <a:rPr lang="en-US" sz="5926" dirty="0">
                <a:solidFill>
                  <a:srgbClr val="252D37"/>
                </a:solidFill>
                <a:latin typeface="Maven Pro"/>
                <a:ea typeface="Maven Pro"/>
                <a:cs typeface="Maven Pro"/>
                <a:sym typeface="Maven Pro"/>
              </a:rPr>
              <a:t>Questions?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47553" y="9474807"/>
            <a:ext cx="7779962" cy="358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5"/>
              </a:lnSpc>
            </a:pPr>
            <a:r>
              <a:rPr lang="en-US" sz="3082" b="1">
                <a:solidFill>
                  <a:srgbClr val="252D37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Share Your Thoughts on Micromobility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</Words>
  <Application>Microsoft Macintosh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Maven Pro Bold</vt:lpstr>
      <vt:lpstr>Maven Pro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Undergrad Conf Shaping Tomorrow’s Cities: The Sustainable Potential of Micromobility</dc:title>
  <cp:lastModifiedBy>Rufaro Mundangepfupfu</cp:lastModifiedBy>
  <cp:revision>2</cp:revision>
  <dcterms:created xsi:type="dcterms:W3CDTF">2006-08-16T00:00:00Z</dcterms:created>
  <dcterms:modified xsi:type="dcterms:W3CDTF">2025-03-26T20:13:13Z</dcterms:modified>
  <dc:identifier>DAGi13mEPHE</dc:identifier>
</cp:coreProperties>
</file>